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6" r:id="rId3"/>
    <p:sldId id="265" r:id="rId4"/>
    <p:sldId id="267" r:id="rId5"/>
    <p:sldId id="269" r:id="rId6"/>
    <p:sldId id="264" r:id="rId7"/>
    <p:sldId id="261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AC824-18AD-465A-8F21-911BC416E5C8}" v="8" dt="2026-01-28T08:31:23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a - Georgiana RADU (108307)" userId="cb67a699-4853-4b45-b8a5-6c105f1ff954" providerId="ADAL" clId="{CCBAC824-18AD-465A-8F21-911BC416E5C8}"/>
    <pc:docChg chg="undo custSel modSld sldOrd">
      <pc:chgData name="Aurelia - Georgiana RADU (108307)" userId="cb67a699-4853-4b45-b8a5-6c105f1ff954" providerId="ADAL" clId="{CCBAC824-18AD-465A-8F21-911BC416E5C8}" dt="2026-01-28T08:36:19.365" v="104" actId="1076"/>
      <pc:docMkLst>
        <pc:docMk/>
      </pc:docMkLst>
      <pc:sldChg chg="addSp modSp mod ord">
        <pc:chgData name="Aurelia - Georgiana RADU (108307)" userId="cb67a699-4853-4b45-b8a5-6c105f1ff954" providerId="ADAL" clId="{CCBAC824-18AD-465A-8F21-911BC416E5C8}" dt="2026-01-28T08:33:22.041" v="79"/>
        <pc:sldMkLst>
          <pc:docMk/>
          <pc:sldMk cId="3076995855" sldId="259"/>
        </pc:sldMkLst>
        <pc:spChg chg="add mod">
          <ac:chgData name="Aurelia - Georgiana RADU (108307)" userId="cb67a699-4853-4b45-b8a5-6c105f1ff954" providerId="ADAL" clId="{CCBAC824-18AD-465A-8F21-911BC416E5C8}" dt="2026-01-28T08:22:54.326" v="48" actId="790"/>
          <ac:spMkLst>
            <pc:docMk/>
            <pc:sldMk cId="3076995855" sldId="259"/>
            <ac:spMk id="2" creationId="{9A818B8E-E351-EEEC-CB15-E2440B5AEABA}"/>
          </ac:spMkLst>
        </pc:spChg>
      </pc:sldChg>
      <pc:sldChg chg="addSp delSp modSp mod setBg setClrOvrMap">
        <pc:chgData name="Aurelia - Georgiana RADU (108307)" userId="cb67a699-4853-4b45-b8a5-6c105f1ff954" providerId="ADAL" clId="{CCBAC824-18AD-465A-8F21-911BC416E5C8}" dt="2026-01-28T08:36:19.365" v="104" actId="1076"/>
        <pc:sldMkLst>
          <pc:docMk/>
          <pc:sldMk cId="2605840117" sldId="269"/>
        </pc:sldMkLst>
        <pc:spChg chg="mod ord">
          <ac:chgData name="Aurelia - Georgiana RADU (108307)" userId="cb67a699-4853-4b45-b8a5-6c105f1ff954" providerId="ADAL" clId="{CCBAC824-18AD-465A-8F21-911BC416E5C8}" dt="2026-01-28T08:34:34.309" v="82" actId="403"/>
          <ac:spMkLst>
            <pc:docMk/>
            <pc:sldMk cId="2605840117" sldId="269"/>
            <ac:spMk id="2" creationId="{D57D26E9-820F-481B-EF7C-6FC1B5E034F9}"/>
          </ac:spMkLst>
        </pc:spChg>
        <pc:spChg chg="add del mod ord">
          <ac:chgData name="Aurelia - Georgiana RADU (108307)" userId="cb67a699-4853-4b45-b8a5-6c105f1ff954" providerId="ADAL" clId="{CCBAC824-18AD-465A-8F21-911BC416E5C8}" dt="2026-01-28T08:29:35.563" v="66"/>
          <ac:spMkLst>
            <pc:docMk/>
            <pc:sldMk cId="2605840117" sldId="269"/>
            <ac:spMk id="10" creationId="{3B17F22A-3945-AB9C-03AE-E3456BC8A857}"/>
          </ac:spMkLst>
        </pc:spChg>
        <pc:spChg chg="add del">
          <ac:chgData name="Aurelia - Georgiana RADU (108307)" userId="cb67a699-4853-4b45-b8a5-6c105f1ff954" providerId="ADAL" clId="{CCBAC824-18AD-465A-8F21-911BC416E5C8}" dt="2026-01-28T08:29:26.470" v="63" actId="478"/>
          <ac:spMkLst>
            <pc:docMk/>
            <pc:sldMk cId="2605840117" sldId="269"/>
            <ac:spMk id="12" creationId="{515CA2CC-17CA-29BC-D179-B261594411DF}"/>
          </ac:spMkLst>
        </pc:spChg>
        <pc:spChg chg="add del">
          <ac:chgData name="Aurelia - Georgiana RADU (108307)" userId="cb67a699-4853-4b45-b8a5-6c105f1ff954" providerId="ADAL" clId="{CCBAC824-18AD-465A-8F21-911BC416E5C8}" dt="2026-01-28T08:28:27.245" v="60" actId="26606"/>
          <ac:spMkLst>
            <pc:docMk/>
            <pc:sldMk cId="2605840117" sldId="269"/>
            <ac:spMk id="13" creationId="{CF605762-BAE7-9CC7-4AFD-9FCE96D0C89C}"/>
          </ac:spMkLst>
        </pc:spChg>
        <pc:spChg chg="add mod">
          <ac:chgData name="Aurelia - Georgiana RADU (108307)" userId="cb67a699-4853-4b45-b8a5-6c105f1ff954" providerId="ADAL" clId="{CCBAC824-18AD-465A-8F21-911BC416E5C8}" dt="2026-01-28T08:29:23.760" v="62" actId="478"/>
          <ac:spMkLst>
            <pc:docMk/>
            <pc:sldMk cId="2605840117" sldId="269"/>
            <ac:spMk id="14" creationId="{A65B4F29-2F2D-EC90-4C35-63D4D524F7AC}"/>
          </ac:spMkLst>
        </pc:spChg>
        <pc:spChg chg="add del mod">
          <ac:chgData name="Aurelia - Georgiana RADU (108307)" userId="cb67a699-4853-4b45-b8a5-6c105f1ff954" providerId="ADAL" clId="{CCBAC824-18AD-465A-8F21-911BC416E5C8}" dt="2026-01-28T08:30:01.190" v="67" actId="26606"/>
          <ac:spMkLst>
            <pc:docMk/>
            <pc:sldMk cId="2605840117" sldId="269"/>
            <ac:spMk id="15" creationId="{40EB958A-2709-2A6E-1C46-DE79C5E6197F}"/>
          </ac:spMkLst>
        </pc:spChg>
        <pc:spChg chg="add del">
          <ac:chgData name="Aurelia - Georgiana RADU (108307)" userId="cb67a699-4853-4b45-b8a5-6c105f1ff954" providerId="ADAL" clId="{CCBAC824-18AD-465A-8F21-911BC416E5C8}" dt="2026-01-28T08:28:27.245" v="60" actId="26606"/>
          <ac:spMkLst>
            <pc:docMk/>
            <pc:sldMk cId="2605840117" sldId="269"/>
            <ac:spMk id="20" creationId="{677B23D5-12E5-3699-11F2-26F590601BA2}"/>
          </ac:spMkLst>
        </pc:spChg>
        <pc:spChg chg="add del">
          <ac:chgData name="Aurelia - Georgiana RADU (108307)" userId="cb67a699-4853-4b45-b8a5-6c105f1ff954" providerId="ADAL" clId="{CCBAC824-18AD-465A-8F21-911BC416E5C8}" dt="2026-01-28T08:28:27.227" v="59" actId="26606"/>
          <ac:spMkLst>
            <pc:docMk/>
            <pc:sldMk cId="2605840117" sldId="269"/>
            <ac:spMk id="25" creationId="{0D7B6173-1D58-48E2-83CF-37350F315F75}"/>
          </ac:spMkLst>
        </pc:spChg>
        <pc:spChg chg="add del">
          <ac:chgData name="Aurelia - Georgiana RADU (108307)" userId="cb67a699-4853-4b45-b8a5-6c105f1ff954" providerId="ADAL" clId="{CCBAC824-18AD-465A-8F21-911BC416E5C8}" dt="2026-01-28T08:28:27.227" v="59" actId="26606"/>
          <ac:spMkLst>
            <pc:docMk/>
            <pc:sldMk cId="2605840117" sldId="269"/>
            <ac:spMk id="27" creationId="{2F36CA75-CFBF-4844-B719-8FE9EBADA9AF}"/>
          </ac:spMkLst>
        </pc:spChg>
        <pc:spChg chg="add del">
          <ac:chgData name="Aurelia - Georgiana RADU (108307)" userId="cb67a699-4853-4b45-b8a5-6c105f1ff954" providerId="ADAL" clId="{CCBAC824-18AD-465A-8F21-911BC416E5C8}" dt="2026-01-28T08:28:27.227" v="59" actId="26606"/>
          <ac:spMkLst>
            <pc:docMk/>
            <pc:sldMk cId="2605840117" sldId="269"/>
            <ac:spMk id="29" creationId="{3D4A84B9-E564-4DD0-97F8-DBF1C460C28A}"/>
          </ac:spMkLst>
        </pc:spChg>
        <pc:spChg chg="add del">
          <ac:chgData name="Aurelia - Georgiana RADU (108307)" userId="cb67a699-4853-4b45-b8a5-6c105f1ff954" providerId="ADAL" clId="{CCBAC824-18AD-465A-8F21-911BC416E5C8}" dt="2026-01-28T08:28:27.227" v="59" actId="26606"/>
          <ac:spMkLst>
            <pc:docMk/>
            <pc:sldMk cId="2605840117" sldId="269"/>
            <ac:spMk id="33" creationId="{102382E0-0A09-46AE-B955-B911CAFE7F00}"/>
          </ac:spMkLst>
        </pc:spChg>
        <pc:spChg chg="add del">
          <ac:chgData name="Aurelia - Georgiana RADU (108307)" userId="cb67a699-4853-4b45-b8a5-6c105f1ff954" providerId="ADAL" clId="{CCBAC824-18AD-465A-8F21-911BC416E5C8}" dt="2026-01-28T08:28:27.227" v="59" actId="26606"/>
          <ac:spMkLst>
            <pc:docMk/>
            <pc:sldMk cId="2605840117" sldId="269"/>
            <ac:spMk id="35" creationId="{7DE75D4A-0965-4973-BE75-DECCAC9A9614}"/>
          </ac:spMkLst>
        </pc:spChg>
        <pc:spChg chg="add del">
          <ac:chgData name="Aurelia - Georgiana RADU (108307)" userId="cb67a699-4853-4b45-b8a5-6c105f1ff954" providerId="ADAL" clId="{CCBAC824-18AD-465A-8F21-911BC416E5C8}" dt="2026-01-28T08:34:25.629" v="80" actId="26606"/>
          <ac:spMkLst>
            <pc:docMk/>
            <pc:sldMk cId="2605840117" sldId="269"/>
            <ac:spMk id="55" creationId="{3C915414-2809-4735-A560-0D5FE66700D8}"/>
          </ac:spMkLst>
        </pc:spChg>
        <pc:spChg chg="add del">
          <ac:chgData name="Aurelia - Georgiana RADU (108307)" userId="cb67a699-4853-4b45-b8a5-6c105f1ff954" providerId="ADAL" clId="{CCBAC824-18AD-465A-8F21-911BC416E5C8}" dt="2026-01-28T08:34:25.629" v="80" actId="26606"/>
          <ac:spMkLst>
            <pc:docMk/>
            <pc:sldMk cId="2605840117" sldId="269"/>
            <ac:spMk id="56" creationId="{8598C028-7D11-466B-828C-C15B79B69794}"/>
          </ac:spMkLst>
        </pc:spChg>
        <pc:spChg chg="add del">
          <ac:chgData name="Aurelia - Georgiana RADU (108307)" userId="cb67a699-4853-4b45-b8a5-6c105f1ff954" providerId="ADAL" clId="{CCBAC824-18AD-465A-8F21-911BC416E5C8}" dt="2026-01-28T08:34:25.629" v="80" actId="26606"/>
          <ac:spMkLst>
            <pc:docMk/>
            <pc:sldMk cId="2605840117" sldId="269"/>
            <ac:spMk id="60" creationId="{D665D759-2DF8-4D47-8386-4BA28901A79D}"/>
          </ac:spMkLst>
        </pc:spChg>
        <pc:spChg chg="add">
          <ac:chgData name="Aurelia - Georgiana RADU (108307)" userId="cb67a699-4853-4b45-b8a5-6c105f1ff954" providerId="ADAL" clId="{CCBAC824-18AD-465A-8F21-911BC416E5C8}" dt="2026-01-28T08:34:25.629" v="80" actId="26606"/>
          <ac:spMkLst>
            <pc:docMk/>
            <pc:sldMk cId="2605840117" sldId="269"/>
            <ac:spMk id="70" creationId="{99E115D7-68EB-4590-9BD1-A56D94144025}"/>
          </ac:spMkLst>
        </pc:spChg>
        <pc:grpChg chg="add del">
          <ac:chgData name="Aurelia - Georgiana RADU (108307)" userId="cb67a699-4853-4b45-b8a5-6c105f1ff954" providerId="ADAL" clId="{CCBAC824-18AD-465A-8F21-911BC416E5C8}" dt="2026-01-28T08:34:25.629" v="80" actId="26606"/>
          <ac:grpSpMkLst>
            <pc:docMk/>
            <pc:sldMk cId="2605840117" sldId="269"/>
            <ac:grpSpMk id="57" creationId="{24413201-85BF-4680-A7D4-10CDBD03569C}"/>
          </ac:grpSpMkLst>
        </pc:grpChg>
        <pc:graphicFrameChg chg="add mod modGraphic">
          <ac:chgData name="Aurelia - Georgiana RADU (108307)" userId="cb67a699-4853-4b45-b8a5-6c105f1ff954" providerId="ADAL" clId="{CCBAC824-18AD-465A-8F21-911BC416E5C8}" dt="2026-01-28T08:34:50.477" v="90" actId="403"/>
          <ac:graphicFrameMkLst>
            <pc:docMk/>
            <pc:sldMk cId="2605840117" sldId="269"/>
            <ac:graphicFrameMk id="65" creationId="{C82A0428-BA2C-5BA4-286F-2DC6C06DB6C5}"/>
          </ac:graphicFrameMkLst>
        </pc:graphicFrameChg>
        <pc:picChg chg="add mod ord">
          <ac:chgData name="Aurelia - Georgiana RADU (108307)" userId="cb67a699-4853-4b45-b8a5-6c105f1ff954" providerId="ADAL" clId="{CCBAC824-18AD-465A-8F21-911BC416E5C8}" dt="2026-01-28T08:36:07.784" v="101" actId="1076"/>
          <ac:picMkLst>
            <pc:docMk/>
            <pc:sldMk cId="2605840117" sldId="269"/>
            <ac:picMk id="4" creationId="{9DBCD97E-6B91-2105-8ABD-5EC26B11F979}"/>
          </ac:picMkLst>
        </pc:picChg>
        <pc:picChg chg="add mod ord modCrop">
          <ac:chgData name="Aurelia - Georgiana RADU (108307)" userId="cb67a699-4853-4b45-b8a5-6c105f1ff954" providerId="ADAL" clId="{CCBAC824-18AD-465A-8F21-911BC416E5C8}" dt="2026-01-28T08:36:13.289" v="103" actId="1076"/>
          <ac:picMkLst>
            <pc:docMk/>
            <pc:sldMk cId="2605840117" sldId="269"/>
            <ac:picMk id="6" creationId="{0911737F-84C4-02AB-A8AA-802D80E04FF1}"/>
          </ac:picMkLst>
        </pc:picChg>
        <pc:picChg chg="add mod ord">
          <ac:chgData name="Aurelia - Georgiana RADU (108307)" userId="cb67a699-4853-4b45-b8a5-6c105f1ff954" providerId="ADAL" clId="{CCBAC824-18AD-465A-8F21-911BC416E5C8}" dt="2026-01-28T08:36:19.365" v="104" actId="1076"/>
          <ac:picMkLst>
            <pc:docMk/>
            <pc:sldMk cId="2605840117" sldId="269"/>
            <ac:picMk id="8" creationId="{38F90CD4-9E86-1CD9-B697-DD528F2E7263}"/>
          </ac:picMkLst>
        </pc:picChg>
        <pc:picChg chg="add mod ord modCrop">
          <ac:chgData name="Aurelia - Georgiana RADU (108307)" userId="cb67a699-4853-4b45-b8a5-6c105f1ff954" providerId="ADAL" clId="{CCBAC824-18AD-465A-8F21-911BC416E5C8}" dt="2026-01-28T08:36:11.100" v="102" actId="1076"/>
          <ac:picMkLst>
            <pc:docMk/>
            <pc:sldMk cId="2605840117" sldId="269"/>
            <ac:picMk id="11" creationId="{33937265-9CEF-706E-E67F-CC9C90CC7305}"/>
          </ac:picMkLst>
        </pc:picChg>
        <pc:picChg chg="add del">
          <ac:chgData name="Aurelia - Georgiana RADU (108307)" userId="cb67a699-4853-4b45-b8a5-6c105f1ff954" providerId="ADAL" clId="{CCBAC824-18AD-465A-8F21-911BC416E5C8}" dt="2026-01-28T08:28:27.227" v="59" actId="26606"/>
          <ac:picMkLst>
            <pc:docMk/>
            <pc:sldMk cId="2605840117" sldId="269"/>
            <ac:picMk id="31" creationId="{4A599609-F5C2-4A0B-A992-913F814A631A}"/>
          </ac:picMkLst>
        </pc:picChg>
        <pc:cxnChg chg="add del">
          <ac:chgData name="Aurelia - Georgiana RADU (108307)" userId="cb67a699-4853-4b45-b8a5-6c105f1ff954" providerId="ADAL" clId="{CCBAC824-18AD-465A-8F21-911BC416E5C8}" dt="2026-01-28T08:34:25.629" v="80" actId="26606"/>
          <ac:cxnSpMkLst>
            <pc:docMk/>
            <pc:sldMk cId="2605840117" sldId="269"/>
            <ac:cxnSpMk id="58" creationId="{AD973FE6-C3E9-4817-9B9E-3F357A8DE228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DD41A-E5CF-4168-9FFF-282DCBE9E20F}" type="doc">
      <dgm:prSet loTypeId="urn:microsoft.com/office/officeart/2005/8/layout/cycle1" loCatId="cycle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7639B3-A20C-451F-880B-3DABCECE5084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educație incluzivă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5DA18-C775-45DC-AD1C-018AAC9F8B07}" type="parTrans" cxnId="{49C4D2CC-A964-4A34-9AE5-592834CC817D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306E4-5E10-4CDF-8AC0-81C7CC6F2B57}" type="sibTrans" cxnId="{49C4D2CC-A964-4A34-9AE5-592834CC817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7EBDB-32E2-4A06-B6F8-9B7523816732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leadership educațional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8FB7C-1E87-46A0-BBFC-7B264E2A0B49}" type="parTrans" cxnId="{0FC9F5AA-8ADB-4C18-8905-4404CE528425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E06EF-39C7-4E3D-ADA2-D2295C17998C}" type="sibTrans" cxnId="{0FC9F5AA-8ADB-4C18-8905-4404CE5284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75008-9383-4DA6-9BB7-33CE0F6646B0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mentoring educațional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B05A5-9631-4F55-A45B-09701D71F705}" type="parTrans" cxnId="{7602D42B-6F26-4107-992A-79969D5AB6B5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A8F8D-C3C4-47D4-AD38-E5C304032C26}" type="sibTrans" cxnId="{7602D42B-6F26-4107-992A-79969D5AB6B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F4C0E-5A07-458C-BC6D-DAB2CA0301E8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management incluziv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D5D83-D17D-4566-A2A3-7817AA87DD06}" type="parTrans" cxnId="{BEE8713F-8D5A-44FF-BB87-0EA72C98B211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C5F76-FA74-4DE9-9583-761B47159ECF}" type="sibTrans" cxnId="{BEE8713F-8D5A-44FF-BB87-0EA72C98B21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E037A-1B55-4717-84C5-9021EED2B928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dezvoltare profesională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9C9D0-C65E-40B5-9D12-F7AC0B449344}" type="parTrans" cxnId="{564A04B3-8BCF-4A2D-8E28-9ACFAAF971A6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E0C4A-9DD0-4409-B5D7-C9CED51005E1}" type="sibTrans" cxnId="{564A04B3-8BCF-4A2D-8E28-9ACFAAF971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7F412-EE5E-451F-ABCF-9F8F42F4D8FF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diversitate culturală și socială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2C693-CD29-4301-9DA3-F12F4034B76C}" type="parTrans" cxnId="{D1A700E4-0036-4D76-B3EA-E280304F627F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6BD05-2A8E-4FDB-86B0-E772DDA1A75D}" type="sibTrans" cxnId="{D1A700E4-0036-4D76-B3EA-E280304F627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E49D5-CD84-47A8-8EFE-9CECF6DD5711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incluziune școlară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92408-2E68-48D6-BA18-8D4E2E39BD50}" type="parTrans" cxnId="{AD92C94A-48DA-40A0-85E1-72098A102E82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B08D7-9442-40DC-93A0-4FAEFAC37709}" type="sibTrans" cxnId="{AD92C94A-48DA-40A0-85E1-72098A102E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8F806-CFAE-454F-BAAE-3F53AB73FFC8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egalitate de șanse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EFE50-0158-47FF-BC78-09D8583BD3B9}" type="parTrans" cxnId="{C1E427E3-65BD-4EE6-A9EC-C186CE917413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8CD12-D151-4013-8AE0-CC2BE4067342}" type="sibTrans" cxnId="{C1E427E3-65BD-4EE6-A9EC-C186CE91741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93267-978E-4755-B72A-A78B8EDD880F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învățare non-formală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2CE1B-D5E5-44C3-9418-2BF6B7B302EE}" type="parTrans" cxnId="{680A3105-0204-4B30-BDCD-77A91348EBD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80163-D6E2-47E5-A2B8-7F56599E3AD2}" type="sibTrans" cxnId="{680A3105-0204-4B30-BDCD-77A91348EB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4261F-5D31-40DF-92EA-F17ACCDC7F9A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metode participative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972D2-2C6F-450B-A9FB-C311873B032C}" type="parTrans" cxnId="{A8A9818C-E537-4B79-8C1C-445FC5A9013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973DA-3E91-46BC-82B6-272F3A4A0A51}" type="sibTrans" cxnId="{A8A9818C-E537-4B79-8C1C-445FC5A9013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BDA92-B16C-4BDF-BF53-DC0A12475637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educație centrată pe elev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83336-D2B0-48F4-AFC0-FB1281DE14AF}" type="parTrans" cxnId="{7A792EDF-3EF6-40E9-A6BB-9F90F1F9E62E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5DC80-B537-408F-8AC7-C853F940247F}" type="sibTrans" cxnId="{7A792EDF-3EF6-40E9-A6BB-9F90F1F9E6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7A356-6605-479E-A052-7641B47F0EBD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inteligență emoțională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F638F-0490-4D4F-9004-7CC8989F6B10}" type="parTrans" cxnId="{49F8E8C0-51C2-487F-B8C5-CEF0E4E54B8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9465C-80A6-46E9-8302-23E7E5D88ED8}" type="sibTrans" cxnId="{49F8E8C0-51C2-487F-B8C5-CEF0E4E54B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5A156-595A-4D32-B00D-0483E937374C}" type="pres">
      <dgm:prSet presAssocID="{696DD41A-E5CF-4168-9FFF-282DCBE9E20F}" presName="cycle" presStyleCnt="0">
        <dgm:presLayoutVars>
          <dgm:dir/>
          <dgm:resizeHandles val="exact"/>
        </dgm:presLayoutVars>
      </dgm:prSet>
      <dgm:spPr/>
    </dgm:pt>
    <dgm:pt modelId="{8B456358-F561-4593-AB02-5D9C5330D3B2}" type="pres">
      <dgm:prSet presAssocID="{967639B3-A20C-451F-880B-3DABCECE5084}" presName="dummy" presStyleCnt="0"/>
      <dgm:spPr/>
    </dgm:pt>
    <dgm:pt modelId="{0B28743C-E0A5-4281-8F89-8196F2D0B50E}" type="pres">
      <dgm:prSet presAssocID="{967639B3-A20C-451F-880B-3DABCECE5084}" presName="node" presStyleLbl="revTx" presStyleIdx="0" presStyleCnt="12">
        <dgm:presLayoutVars>
          <dgm:bulletEnabled val="1"/>
        </dgm:presLayoutVars>
      </dgm:prSet>
      <dgm:spPr/>
    </dgm:pt>
    <dgm:pt modelId="{D1D71D96-98F6-4ABC-870E-5274E8D17BED}" type="pres">
      <dgm:prSet presAssocID="{679306E4-5E10-4CDF-8AC0-81C7CC6F2B57}" presName="sibTrans" presStyleLbl="node1" presStyleIdx="0" presStyleCnt="12"/>
      <dgm:spPr/>
    </dgm:pt>
    <dgm:pt modelId="{F22C52DD-F4D0-4B3B-9E4D-E44A9E5EDED3}" type="pres">
      <dgm:prSet presAssocID="{B1A7EBDB-32E2-4A06-B6F8-9B7523816732}" presName="dummy" presStyleCnt="0"/>
      <dgm:spPr/>
    </dgm:pt>
    <dgm:pt modelId="{D9DAD92A-DBDF-44C0-A541-8FAD67A7514F}" type="pres">
      <dgm:prSet presAssocID="{B1A7EBDB-32E2-4A06-B6F8-9B7523816732}" presName="node" presStyleLbl="revTx" presStyleIdx="1" presStyleCnt="12">
        <dgm:presLayoutVars>
          <dgm:bulletEnabled val="1"/>
        </dgm:presLayoutVars>
      </dgm:prSet>
      <dgm:spPr/>
    </dgm:pt>
    <dgm:pt modelId="{19B55204-68E2-4712-9F6D-06CDD9BEFD1E}" type="pres">
      <dgm:prSet presAssocID="{E47E06EF-39C7-4E3D-ADA2-D2295C17998C}" presName="sibTrans" presStyleLbl="node1" presStyleIdx="1" presStyleCnt="12"/>
      <dgm:spPr/>
    </dgm:pt>
    <dgm:pt modelId="{99A022A8-DB63-4FDB-8765-7262E8204EE0}" type="pres">
      <dgm:prSet presAssocID="{E8275008-9383-4DA6-9BB7-33CE0F6646B0}" presName="dummy" presStyleCnt="0"/>
      <dgm:spPr/>
    </dgm:pt>
    <dgm:pt modelId="{9455C5F8-C6A8-4340-981F-9F95975F8864}" type="pres">
      <dgm:prSet presAssocID="{E8275008-9383-4DA6-9BB7-33CE0F6646B0}" presName="node" presStyleLbl="revTx" presStyleIdx="2" presStyleCnt="12">
        <dgm:presLayoutVars>
          <dgm:bulletEnabled val="1"/>
        </dgm:presLayoutVars>
      </dgm:prSet>
      <dgm:spPr/>
    </dgm:pt>
    <dgm:pt modelId="{2E4F820F-974F-4DB3-AFCD-E0F1114EC0B7}" type="pres">
      <dgm:prSet presAssocID="{39BA8F8D-C3C4-47D4-AD38-E5C304032C26}" presName="sibTrans" presStyleLbl="node1" presStyleIdx="2" presStyleCnt="12"/>
      <dgm:spPr/>
    </dgm:pt>
    <dgm:pt modelId="{97D6D326-E471-4357-B6B9-74DEEC687438}" type="pres">
      <dgm:prSet presAssocID="{0F1F4C0E-5A07-458C-BC6D-DAB2CA0301E8}" presName="dummy" presStyleCnt="0"/>
      <dgm:spPr/>
    </dgm:pt>
    <dgm:pt modelId="{9843750E-2345-4678-9D9A-A65B726EEC49}" type="pres">
      <dgm:prSet presAssocID="{0F1F4C0E-5A07-458C-BC6D-DAB2CA0301E8}" presName="node" presStyleLbl="revTx" presStyleIdx="3" presStyleCnt="12">
        <dgm:presLayoutVars>
          <dgm:bulletEnabled val="1"/>
        </dgm:presLayoutVars>
      </dgm:prSet>
      <dgm:spPr/>
    </dgm:pt>
    <dgm:pt modelId="{EB8920FD-D42A-463D-8429-E498BD3F5DC8}" type="pres">
      <dgm:prSet presAssocID="{686C5F76-FA74-4DE9-9583-761B47159ECF}" presName="sibTrans" presStyleLbl="node1" presStyleIdx="3" presStyleCnt="12"/>
      <dgm:spPr/>
    </dgm:pt>
    <dgm:pt modelId="{AED9EE08-E54B-4326-82BA-0DF8FCCA34AB}" type="pres">
      <dgm:prSet presAssocID="{5EAE037A-1B55-4717-84C5-9021EED2B928}" presName="dummy" presStyleCnt="0"/>
      <dgm:spPr/>
    </dgm:pt>
    <dgm:pt modelId="{B8550EFB-A505-4364-B8B3-D3A9AB7A094A}" type="pres">
      <dgm:prSet presAssocID="{5EAE037A-1B55-4717-84C5-9021EED2B928}" presName="node" presStyleLbl="revTx" presStyleIdx="4" presStyleCnt="12">
        <dgm:presLayoutVars>
          <dgm:bulletEnabled val="1"/>
        </dgm:presLayoutVars>
      </dgm:prSet>
      <dgm:spPr/>
    </dgm:pt>
    <dgm:pt modelId="{CBD95662-A2DB-4B81-A2AD-E44877A9D240}" type="pres">
      <dgm:prSet presAssocID="{E42E0C4A-9DD0-4409-B5D7-C9CED51005E1}" presName="sibTrans" presStyleLbl="node1" presStyleIdx="4" presStyleCnt="12"/>
      <dgm:spPr/>
    </dgm:pt>
    <dgm:pt modelId="{8EFF56B7-2D1A-44E4-9C0D-6AA4ABF2569F}" type="pres">
      <dgm:prSet presAssocID="{1247F412-EE5E-451F-ABCF-9F8F42F4D8FF}" presName="dummy" presStyleCnt="0"/>
      <dgm:spPr/>
    </dgm:pt>
    <dgm:pt modelId="{799BC9C1-856F-4D7F-ACCA-F41139646464}" type="pres">
      <dgm:prSet presAssocID="{1247F412-EE5E-451F-ABCF-9F8F42F4D8FF}" presName="node" presStyleLbl="revTx" presStyleIdx="5" presStyleCnt="12">
        <dgm:presLayoutVars>
          <dgm:bulletEnabled val="1"/>
        </dgm:presLayoutVars>
      </dgm:prSet>
      <dgm:spPr/>
    </dgm:pt>
    <dgm:pt modelId="{E338B8D8-6321-49B2-88FB-A005E57FBE99}" type="pres">
      <dgm:prSet presAssocID="{4396BD05-2A8E-4FDB-86B0-E772DDA1A75D}" presName="sibTrans" presStyleLbl="node1" presStyleIdx="5" presStyleCnt="12"/>
      <dgm:spPr/>
    </dgm:pt>
    <dgm:pt modelId="{7B89E77D-15BD-4428-9965-9A967DAC751F}" type="pres">
      <dgm:prSet presAssocID="{A42E49D5-CD84-47A8-8EFE-9CECF6DD5711}" presName="dummy" presStyleCnt="0"/>
      <dgm:spPr/>
    </dgm:pt>
    <dgm:pt modelId="{B506BEAE-9B37-43F0-A44A-39AA7EC9F367}" type="pres">
      <dgm:prSet presAssocID="{A42E49D5-CD84-47A8-8EFE-9CECF6DD5711}" presName="node" presStyleLbl="revTx" presStyleIdx="6" presStyleCnt="12">
        <dgm:presLayoutVars>
          <dgm:bulletEnabled val="1"/>
        </dgm:presLayoutVars>
      </dgm:prSet>
      <dgm:spPr/>
    </dgm:pt>
    <dgm:pt modelId="{385DB368-8C79-45E9-A659-6C7AE93E236C}" type="pres">
      <dgm:prSet presAssocID="{C44B08D7-9442-40DC-93A0-4FAEFAC37709}" presName="sibTrans" presStyleLbl="node1" presStyleIdx="6" presStyleCnt="12"/>
      <dgm:spPr/>
    </dgm:pt>
    <dgm:pt modelId="{2ABE886D-C132-4D98-AF91-F1EBD0648204}" type="pres">
      <dgm:prSet presAssocID="{2698F806-CFAE-454F-BAAE-3F53AB73FFC8}" presName="dummy" presStyleCnt="0"/>
      <dgm:spPr/>
    </dgm:pt>
    <dgm:pt modelId="{B32C119A-8943-4DFE-8201-4C016E2CC3AE}" type="pres">
      <dgm:prSet presAssocID="{2698F806-CFAE-454F-BAAE-3F53AB73FFC8}" presName="node" presStyleLbl="revTx" presStyleIdx="7" presStyleCnt="12">
        <dgm:presLayoutVars>
          <dgm:bulletEnabled val="1"/>
        </dgm:presLayoutVars>
      </dgm:prSet>
      <dgm:spPr/>
    </dgm:pt>
    <dgm:pt modelId="{69273734-C72C-48E4-A239-98CE6FBAA574}" type="pres">
      <dgm:prSet presAssocID="{E598CD12-D151-4013-8AE0-CC2BE4067342}" presName="sibTrans" presStyleLbl="node1" presStyleIdx="7" presStyleCnt="12"/>
      <dgm:spPr/>
    </dgm:pt>
    <dgm:pt modelId="{1059C885-59E3-454C-B0BF-4F5DA01AF8E3}" type="pres">
      <dgm:prSet presAssocID="{F0C93267-978E-4755-B72A-A78B8EDD880F}" presName="dummy" presStyleCnt="0"/>
      <dgm:spPr/>
    </dgm:pt>
    <dgm:pt modelId="{A68C7130-5A80-40CF-934A-6EC7B15CA9B6}" type="pres">
      <dgm:prSet presAssocID="{F0C93267-978E-4755-B72A-A78B8EDD880F}" presName="node" presStyleLbl="revTx" presStyleIdx="8" presStyleCnt="12">
        <dgm:presLayoutVars>
          <dgm:bulletEnabled val="1"/>
        </dgm:presLayoutVars>
      </dgm:prSet>
      <dgm:spPr/>
    </dgm:pt>
    <dgm:pt modelId="{7C608D76-171C-4955-A26F-AE8290836366}" type="pres">
      <dgm:prSet presAssocID="{3CB80163-D6E2-47E5-A2B8-7F56599E3AD2}" presName="sibTrans" presStyleLbl="node1" presStyleIdx="8" presStyleCnt="12"/>
      <dgm:spPr/>
    </dgm:pt>
    <dgm:pt modelId="{12B42DBD-9297-4BB4-9222-B84EE1E0AA0C}" type="pres">
      <dgm:prSet presAssocID="{7AD4261F-5D31-40DF-92EA-F17ACCDC7F9A}" presName="dummy" presStyleCnt="0"/>
      <dgm:spPr/>
    </dgm:pt>
    <dgm:pt modelId="{DC6ACD9F-2EA2-4862-A1EC-3B6947E919CC}" type="pres">
      <dgm:prSet presAssocID="{7AD4261F-5D31-40DF-92EA-F17ACCDC7F9A}" presName="node" presStyleLbl="revTx" presStyleIdx="9" presStyleCnt="12">
        <dgm:presLayoutVars>
          <dgm:bulletEnabled val="1"/>
        </dgm:presLayoutVars>
      </dgm:prSet>
      <dgm:spPr/>
    </dgm:pt>
    <dgm:pt modelId="{21A4BC9E-1280-4044-8130-3A7E061196C5}" type="pres">
      <dgm:prSet presAssocID="{FF5973DA-3E91-46BC-82B6-272F3A4A0A51}" presName="sibTrans" presStyleLbl="node1" presStyleIdx="9" presStyleCnt="12"/>
      <dgm:spPr/>
    </dgm:pt>
    <dgm:pt modelId="{E6D6C8CC-BC91-4FEA-906C-7951CD5086DD}" type="pres">
      <dgm:prSet presAssocID="{116BDA92-B16C-4BDF-BF53-DC0A12475637}" presName="dummy" presStyleCnt="0"/>
      <dgm:spPr/>
    </dgm:pt>
    <dgm:pt modelId="{B4C4E323-CC7F-40E6-BC4A-E11AE5382245}" type="pres">
      <dgm:prSet presAssocID="{116BDA92-B16C-4BDF-BF53-DC0A12475637}" presName="node" presStyleLbl="revTx" presStyleIdx="10" presStyleCnt="12">
        <dgm:presLayoutVars>
          <dgm:bulletEnabled val="1"/>
        </dgm:presLayoutVars>
      </dgm:prSet>
      <dgm:spPr/>
    </dgm:pt>
    <dgm:pt modelId="{A6E48B31-FDED-45BB-A8E2-980F98CD46F6}" type="pres">
      <dgm:prSet presAssocID="{BDE5DC80-B537-408F-8AC7-C853F940247F}" presName="sibTrans" presStyleLbl="node1" presStyleIdx="10" presStyleCnt="12"/>
      <dgm:spPr/>
    </dgm:pt>
    <dgm:pt modelId="{C1696E4C-CDCD-4689-B4B1-BABB2FBB5BCC}" type="pres">
      <dgm:prSet presAssocID="{B0A7A356-6605-479E-A052-7641B47F0EBD}" presName="dummy" presStyleCnt="0"/>
      <dgm:spPr/>
    </dgm:pt>
    <dgm:pt modelId="{23AC021D-53F0-450D-BCC6-931402858FCE}" type="pres">
      <dgm:prSet presAssocID="{B0A7A356-6605-479E-A052-7641B47F0EBD}" presName="node" presStyleLbl="revTx" presStyleIdx="11" presStyleCnt="12">
        <dgm:presLayoutVars>
          <dgm:bulletEnabled val="1"/>
        </dgm:presLayoutVars>
      </dgm:prSet>
      <dgm:spPr/>
    </dgm:pt>
    <dgm:pt modelId="{4FC8F5F1-09C8-44CF-B35D-F076434E01B5}" type="pres">
      <dgm:prSet presAssocID="{B2B9465C-80A6-46E9-8302-23E7E5D88ED8}" presName="sibTrans" presStyleLbl="node1" presStyleIdx="11" presStyleCnt="12"/>
      <dgm:spPr/>
    </dgm:pt>
  </dgm:ptLst>
  <dgm:cxnLst>
    <dgm:cxn modelId="{680A3105-0204-4B30-BDCD-77A91348EBDA}" srcId="{696DD41A-E5CF-4168-9FFF-282DCBE9E20F}" destId="{F0C93267-978E-4755-B72A-A78B8EDD880F}" srcOrd="8" destOrd="0" parTransId="{BFA2CE1B-D5E5-44C3-9418-2BF6B7B302EE}" sibTransId="{3CB80163-D6E2-47E5-A2B8-7F56599E3AD2}"/>
    <dgm:cxn modelId="{19845709-1D0F-44A2-B1CE-16467D70085D}" type="presOf" srcId="{1247F412-EE5E-451F-ABCF-9F8F42F4D8FF}" destId="{799BC9C1-856F-4D7F-ACCA-F41139646464}" srcOrd="0" destOrd="0" presId="urn:microsoft.com/office/officeart/2005/8/layout/cycle1"/>
    <dgm:cxn modelId="{2B80E719-6A5D-4A62-A701-453C8B2F6584}" type="presOf" srcId="{3CB80163-D6E2-47E5-A2B8-7F56599E3AD2}" destId="{7C608D76-171C-4955-A26F-AE8290836366}" srcOrd="0" destOrd="0" presId="urn:microsoft.com/office/officeart/2005/8/layout/cycle1"/>
    <dgm:cxn modelId="{9215BF1C-D354-44B1-90E0-A933D26311FB}" type="presOf" srcId="{A42E49D5-CD84-47A8-8EFE-9CECF6DD5711}" destId="{B506BEAE-9B37-43F0-A44A-39AA7EC9F367}" srcOrd="0" destOrd="0" presId="urn:microsoft.com/office/officeart/2005/8/layout/cycle1"/>
    <dgm:cxn modelId="{55A13321-7568-4B9A-BC70-2124FEF4AA5A}" type="presOf" srcId="{7AD4261F-5D31-40DF-92EA-F17ACCDC7F9A}" destId="{DC6ACD9F-2EA2-4862-A1EC-3B6947E919CC}" srcOrd="0" destOrd="0" presId="urn:microsoft.com/office/officeart/2005/8/layout/cycle1"/>
    <dgm:cxn modelId="{7602D42B-6F26-4107-992A-79969D5AB6B5}" srcId="{696DD41A-E5CF-4168-9FFF-282DCBE9E20F}" destId="{E8275008-9383-4DA6-9BB7-33CE0F6646B0}" srcOrd="2" destOrd="0" parTransId="{0BDB05A5-9631-4F55-A45B-09701D71F705}" sibTransId="{39BA8F8D-C3C4-47D4-AD38-E5C304032C26}"/>
    <dgm:cxn modelId="{04E0E737-5F75-4257-B3EC-0CD7D394B2CC}" type="presOf" srcId="{E8275008-9383-4DA6-9BB7-33CE0F6646B0}" destId="{9455C5F8-C6A8-4340-981F-9F95975F8864}" srcOrd="0" destOrd="0" presId="urn:microsoft.com/office/officeart/2005/8/layout/cycle1"/>
    <dgm:cxn modelId="{96878E3E-E44A-4470-B2CB-54DA0BC7BF06}" type="presOf" srcId="{5EAE037A-1B55-4717-84C5-9021EED2B928}" destId="{B8550EFB-A505-4364-B8B3-D3A9AB7A094A}" srcOrd="0" destOrd="0" presId="urn:microsoft.com/office/officeart/2005/8/layout/cycle1"/>
    <dgm:cxn modelId="{BEE8713F-8D5A-44FF-BB87-0EA72C98B211}" srcId="{696DD41A-E5CF-4168-9FFF-282DCBE9E20F}" destId="{0F1F4C0E-5A07-458C-BC6D-DAB2CA0301E8}" srcOrd="3" destOrd="0" parTransId="{D4BD5D83-D17D-4566-A2A3-7817AA87DD06}" sibTransId="{686C5F76-FA74-4DE9-9583-761B47159ECF}"/>
    <dgm:cxn modelId="{127BB93F-0C2A-4CDB-99CB-322F700367FA}" type="presOf" srcId="{116BDA92-B16C-4BDF-BF53-DC0A12475637}" destId="{B4C4E323-CC7F-40E6-BC4A-E11AE5382245}" srcOrd="0" destOrd="0" presId="urn:microsoft.com/office/officeart/2005/8/layout/cycle1"/>
    <dgm:cxn modelId="{2F47E65F-B568-419E-BDE2-DCF8493FCEA2}" type="presOf" srcId="{679306E4-5E10-4CDF-8AC0-81C7CC6F2B57}" destId="{D1D71D96-98F6-4ABC-870E-5274E8D17BED}" srcOrd="0" destOrd="0" presId="urn:microsoft.com/office/officeart/2005/8/layout/cycle1"/>
    <dgm:cxn modelId="{B3EC6665-4998-49C8-851B-FFAD993324F7}" type="presOf" srcId="{B1A7EBDB-32E2-4A06-B6F8-9B7523816732}" destId="{D9DAD92A-DBDF-44C0-A541-8FAD67A7514F}" srcOrd="0" destOrd="0" presId="urn:microsoft.com/office/officeart/2005/8/layout/cycle1"/>
    <dgm:cxn modelId="{2FA75247-9475-44AF-B79C-5230EBD64B8E}" type="presOf" srcId="{C44B08D7-9442-40DC-93A0-4FAEFAC37709}" destId="{385DB368-8C79-45E9-A659-6C7AE93E236C}" srcOrd="0" destOrd="0" presId="urn:microsoft.com/office/officeart/2005/8/layout/cycle1"/>
    <dgm:cxn modelId="{AD92C94A-48DA-40A0-85E1-72098A102E82}" srcId="{696DD41A-E5CF-4168-9FFF-282DCBE9E20F}" destId="{A42E49D5-CD84-47A8-8EFE-9CECF6DD5711}" srcOrd="6" destOrd="0" parTransId="{34E92408-2E68-48D6-BA18-8D4E2E39BD50}" sibTransId="{C44B08D7-9442-40DC-93A0-4FAEFAC37709}"/>
    <dgm:cxn modelId="{BC551173-8932-428B-A0CF-6B66593EA66D}" type="presOf" srcId="{FF5973DA-3E91-46BC-82B6-272F3A4A0A51}" destId="{21A4BC9E-1280-4044-8130-3A7E061196C5}" srcOrd="0" destOrd="0" presId="urn:microsoft.com/office/officeart/2005/8/layout/cycle1"/>
    <dgm:cxn modelId="{5ABBD47A-92FA-442D-B542-133CF97A45DB}" type="presOf" srcId="{2698F806-CFAE-454F-BAAE-3F53AB73FFC8}" destId="{B32C119A-8943-4DFE-8201-4C016E2CC3AE}" srcOrd="0" destOrd="0" presId="urn:microsoft.com/office/officeart/2005/8/layout/cycle1"/>
    <dgm:cxn modelId="{BFCF4184-3600-48B2-99AA-D62893CDFD1E}" type="presOf" srcId="{E598CD12-D151-4013-8AE0-CC2BE4067342}" destId="{69273734-C72C-48E4-A239-98CE6FBAA574}" srcOrd="0" destOrd="0" presId="urn:microsoft.com/office/officeart/2005/8/layout/cycle1"/>
    <dgm:cxn modelId="{28AB0585-56E2-4038-99C8-8724A76534EE}" type="presOf" srcId="{39BA8F8D-C3C4-47D4-AD38-E5C304032C26}" destId="{2E4F820F-974F-4DB3-AFCD-E0F1114EC0B7}" srcOrd="0" destOrd="0" presId="urn:microsoft.com/office/officeart/2005/8/layout/cycle1"/>
    <dgm:cxn modelId="{A8A9818C-E537-4B79-8C1C-445FC5A9013A}" srcId="{696DD41A-E5CF-4168-9FFF-282DCBE9E20F}" destId="{7AD4261F-5D31-40DF-92EA-F17ACCDC7F9A}" srcOrd="9" destOrd="0" parTransId="{625972D2-2C6F-450B-A9FB-C311873B032C}" sibTransId="{FF5973DA-3E91-46BC-82B6-272F3A4A0A51}"/>
    <dgm:cxn modelId="{050A9690-4BD9-4847-9130-184B579D3360}" type="presOf" srcId="{967639B3-A20C-451F-880B-3DABCECE5084}" destId="{0B28743C-E0A5-4281-8F89-8196F2D0B50E}" srcOrd="0" destOrd="0" presId="urn:microsoft.com/office/officeart/2005/8/layout/cycle1"/>
    <dgm:cxn modelId="{0FC9F5AA-8ADB-4C18-8905-4404CE528425}" srcId="{696DD41A-E5CF-4168-9FFF-282DCBE9E20F}" destId="{B1A7EBDB-32E2-4A06-B6F8-9B7523816732}" srcOrd="1" destOrd="0" parTransId="{DC08FB7C-1E87-46A0-BBFC-7B264E2A0B49}" sibTransId="{E47E06EF-39C7-4E3D-ADA2-D2295C17998C}"/>
    <dgm:cxn modelId="{C17E73AC-E89F-4E66-B6F4-6FE5A5DB8AA3}" type="presOf" srcId="{686C5F76-FA74-4DE9-9583-761B47159ECF}" destId="{EB8920FD-D42A-463D-8429-E498BD3F5DC8}" srcOrd="0" destOrd="0" presId="urn:microsoft.com/office/officeart/2005/8/layout/cycle1"/>
    <dgm:cxn modelId="{564A04B3-8BCF-4A2D-8E28-9ACFAAF971A6}" srcId="{696DD41A-E5CF-4168-9FFF-282DCBE9E20F}" destId="{5EAE037A-1B55-4717-84C5-9021EED2B928}" srcOrd="4" destOrd="0" parTransId="{98F9C9D0-C65E-40B5-9D12-F7AC0B449344}" sibTransId="{E42E0C4A-9DD0-4409-B5D7-C9CED51005E1}"/>
    <dgm:cxn modelId="{3DA446B3-ABC9-4FC8-951F-3D1A3989CB0D}" type="presOf" srcId="{E47E06EF-39C7-4E3D-ADA2-D2295C17998C}" destId="{19B55204-68E2-4712-9F6D-06CDD9BEFD1E}" srcOrd="0" destOrd="0" presId="urn:microsoft.com/office/officeart/2005/8/layout/cycle1"/>
    <dgm:cxn modelId="{7FAFF0B6-63B0-4302-B826-01BAC751531F}" type="presOf" srcId="{E42E0C4A-9DD0-4409-B5D7-C9CED51005E1}" destId="{CBD95662-A2DB-4B81-A2AD-E44877A9D240}" srcOrd="0" destOrd="0" presId="urn:microsoft.com/office/officeart/2005/8/layout/cycle1"/>
    <dgm:cxn modelId="{49F8E8C0-51C2-487F-B8C5-CEF0E4E54B88}" srcId="{696DD41A-E5CF-4168-9FFF-282DCBE9E20F}" destId="{B0A7A356-6605-479E-A052-7641B47F0EBD}" srcOrd="11" destOrd="0" parTransId="{B3DF638F-0490-4D4F-9004-7CC8989F6B10}" sibTransId="{B2B9465C-80A6-46E9-8302-23E7E5D88ED8}"/>
    <dgm:cxn modelId="{B4D7D4C1-96B1-44E5-82B6-7D4EFB9C8385}" type="presOf" srcId="{F0C93267-978E-4755-B72A-A78B8EDD880F}" destId="{A68C7130-5A80-40CF-934A-6EC7B15CA9B6}" srcOrd="0" destOrd="0" presId="urn:microsoft.com/office/officeart/2005/8/layout/cycle1"/>
    <dgm:cxn modelId="{E449A2C6-A954-45D4-9F15-0B65530C9E49}" type="presOf" srcId="{B2B9465C-80A6-46E9-8302-23E7E5D88ED8}" destId="{4FC8F5F1-09C8-44CF-B35D-F076434E01B5}" srcOrd="0" destOrd="0" presId="urn:microsoft.com/office/officeart/2005/8/layout/cycle1"/>
    <dgm:cxn modelId="{49C4D2CC-A964-4A34-9AE5-592834CC817D}" srcId="{696DD41A-E5CF-4168-9FFF-282DCBE9E20F}" destId="{967639B3-A20C-451F-880B-3DABCECE5084}" srcOrd="0" destOrd="0" parTransId="{87F5DA18-C775-45DC-AD1C-018AAC9F8B07}" sibTransId="{679306E4-5E10-4CDF-8AC0-81C7CC6F2B57}"/>
    <dgm:cxn modelId="{49C240D3-7350-4327-9EBE-75E1D03735F7}" type="presOf" srcId="{0F1F4C0E-5A07-458C-BC6D-DAB2CA0301E8}" destId="{9843750E-2345-4678-9D9A-A65B726EEC49}" srcOrd="0" destOrd="0" presId="urn:microsoft.com/office/officeart/2005/8/layout/cycle1"/>
    <dgm:cxn modelId="{01B2ADD5-0662-4A86-81AE-33D6E8FCD217}" type="presOf" srcId="{4396BD05-2A8E-4FDB-86B0-E772DDA1A75D}" destId="{E338B8D8-6321-49B2-88FB-A005E57FBE99}" srcOrd="0" destOrd="0" presId="urn:microsoft.com/office/officeart/2005/8/layout/cycle1"/>
    <dgm:cxn modelId="{7A792EDF-3EF6-40E9-A6BB-9F90F1F9E62E}" srcId="{696DD41A-E5CF-4168-9FFF-282DCBE9E20F}" destId="{116BDA92-B16C-4BDF-BF53-DC0A12475637}" srcOrd="10" destOrd="0" parTransId="{C4783336-D2B0-48F4-AFC0-FB1281DE14AF}" sibTransId="{BDE5DC80-B537-408F-8AC7-C853F940247F}"/>
    <dgm:cxn modelId="{C1E427E3-65BD-4EE6-A9EC-C186CE917413}" srcId="{696DD41A-E5CF-4168-9FFF-282DCBE9E20F}" destId="{2698F806-CFAE-454F-BAAE-3F53AB73FFC8}" srcOrd="7" destOrd="0" parTransId="{D0FEFE50-0158-47FF-BC78-09D8583BD3B9}" sibTransId="{E598CD12-D151-4013-8AE0-CC2BE4067342}"/>
    <dgm:cxn modelId="{D1A700E4-0036-4D76-B3EA-E280304F627F}" srcId="{696DD41A-E5CF-4168-9FFF-282DCBE9E20F}" destId="{1247F412-EE5E-451F-ABCF-9F8F42F4D8FF}" srcOrd="5" destOrd="0" parTransId="{1212C693-CD29-4301-9DA3-F12F4034B76C}" sibTransId="{4396BD05-2A8E-4FDB-86B0-E772DDA1A75D}"/>
    <dgm:cxn modelId="{80C2C7EF-4AAA-4781-AB7E-890ACD9EDF36}" type="presOf" srcId="{BDE5DC80-B537-408F-8AC7-C853F940247F}" destId="{A6E48B31-FDED-45BB-A8E2-980F98CD46F6}" srcOrd="0" destOrd="0" presId="urn:microsoft.com/office/officeart/2005/8/layout/cycle1"/>
    <dgm:cxn modelId="{1ADC22F8-15CD-4D6A-95B9-3D5348A2ABEA}" type="presOf" srcId="{696DD41A-E5CF-4168-9FFF-282DCBE9E20F}" destId="{8575A156-595A-4D32-B00D-0483E937374C}" srcOrd="0" destOrd="0" presId="urn:microsoft.com/office/officeart/2005/8/layout/cycle1"/>
    <dgm:cxn modelId="{7DC120F9-992E-4B6C-B90A-106D3E8762EC}" type="presOf" srcId="{B0A7A356-6605-479E-A052-7641B47F0EBD}" destId="{23AC021D-53F0-450D-BCC6-931402858FCE}" srcOrd="0" destOrd="0" presId="urn:microsoft.com/office/officeart/2005/8/layout/cycle1"/>
    <dgm:cxn modelId="{A300C517-9757-41EA-834B-66B117E10E93}" type="presParOf" srcId="{8575A156-595A-4D32-B00D-0483E937374C}" destId="{8B456358-F561-4593-AB02-5D9C5330D3B2}" srcOrd="0" destOrd="0" presId="urn:microsoft.com/office/officeart/2005/8/layout/cycle1"/>
    <dgm:cxn modelId="{BC64BCAC-EAEC-45AA-8E09-FF02A02632C7}" type="presParOf" srcId="{8575A156-595A-4D32-B00D-0483E937374C}" destId="{0B28743C-E0A5-4281-8F89-8196F2D0B50E}" srcOrd="1" destOrd="0" presId="urn:microsoft.com/office/officeart/2005/8/layout/cycle1"/>
    <dgm:cxn modelId="{595BF8C9-A2D6-4431-9E0F-A1C543870D6E}" type="presParOf" srcId="{8575A156-595A-4D32-B00D-0483E937374C}" destId="{D1D71D96-98F6-4ABC-870E-5274E8D17BED}" srcOrd="2" destOrd="0" presId="urn:microsoft.com/office/officeart/2005/8/layout/cycle1"/>
    <dgm:cxn modelId="{72269D88-2904-449C-82FC-5FBB4C3C46A9}" type="presParOf" srcId="{8575A156-595A-4D32-B00D-0483E937374C}" destId="{F22C52DD-F4D0-4B3B-9E4D-E44A9E5EDED3}" srcOrd="3" destOrd="0" presId="urn:microsoft.com/office/officeart/2005/8/layout/cycle1"/>
    <dgm:cxn modelId="{E717ECB9-2B8C-4273-B94B-90690E76D021}" type="presParOf" srcId="{8575A156-595A-4D32-B00D-0483E937374C}" destId="{D9DAD92A-DBDF-44C0-A541-8FAD67A7514F}" srcOrd="4" destOrd="0" presId="urn:microsoft.com/office/officeart/2005/8/layout/cycle1"/>
    <dgm:cxn modelId="{EBB80E8D-B6F0-4994-8ABB-2CE31458FD2C}" type="presParOf" srcId="{8575A156-595A-4D32-B00D-0483E937374C}" destId="{19B55204-68E2-4712-9F6D-06CDD9BEFD1E}" srcOrd="5" destOrd="0" presId="urn:microsoft.com/office/officeart/2005/8/layout/cycle1"/>
    <dgm:cxn modelId="{FFB7FA19-B371-4191-BF4D-9209FEF74C9E}" type="presParOf" srcId="{8575A156-595A-4D32-B00D-0483E937374C}" destId="{99A022A8-DB63-4FDB-8765-7262E8204EE0}" srcOrd="6" destOrd="0" presId="urn:microsoft.com/office/officeart/2005/8/layout/cycle1"/>
    <dgm:cxn modelId="{D36B2A63-5D20-4A63-9971-88D195DA7265}" type="presParOf" srcId="{8575A156-595A-4D32-B00D-0483E937374C}" destId="{9455C5F8-C6A8-4340-981F-9F95975F8864}" srcOrd="7" destOrd="0" presId="urn:microsoft.com/office/officeart/2005/8/layout/cycle1"/>
    <dgm:cxn modelId="{2DCC3E18-C019-4925-8A0A-827E244E8000}" type="presParOf" srcId="{8575A156-595A-4D32-B00D-0483E937374C}" destId="{2E4F820F-974F-4DB3-AFCD-E0F1114EC0B7}" srcOrd="8" destOrd="0" presId="urn:microsoft.com/office/officeart/2005/8/layout/cycle1"/>
    <dgm:cxn modelId="{AF91741B-DABF-4566-B49D-08986DA2F44D}" type="presParOf" srcId="{8575A156-595A-4D32-B00D-0483E937374C}" destId="{97D6D326-E471-4357-B6B9-74DEEC687438}" srcOrd="9" destOrd="0" presId="urn:microsoft.com/office/officeart/2005/8/layout/cycle1"/>
    <dgm:cxn modelId="{8550C31D-2283-4C03-9F87-7F41C86EB92C}" type="presParOf" srcId="{8575A156-595A-4D32-B00D-0483E937374C}" destId="{9843750E-2345-4678-9D9A-A65B726EEC49}" srcOrd="10" destOrd="0" presId="urn:microsoft.com/office/officeart/2005/8/layout/cycle1"/>
    <dgm:cxn modelId="{0B98BC6E-4BEC-4D6B-AC1D-AF58D65F51D7}" type="presParOf" srcId="{8575A156-595A-4D32-B00D-0483E937374C}" destId="{EB8920FD-D42A-463D-8429-E498BD3F5DC8}" srcOrd="11" destOrd="0" presId="urn:microsoft.com/office/officeart/2005/8/layout/cycle1"/>
    <dgm:cxn modelId="{7E697134-47CD-41F5-BD65-5B3BC1276ED9}" type="presParOf" srcId="{8575A156-595A-4D32-B00D-0483E937374C}" destId="{AED9EE08-E54B-4326-82BA-0DF8FCCA34AB}" srcOrd="12" destOrd="0" presId="urn:microsoft.com/office/officeart/2005/8/layout/cycle1"/>
    <dgm:cxn modelId="{3266E9E4-B37A-4AEE-BCC8-E322AF6B9C2C}" type="presParOf" srcId="{8575A156-595A-4D32-B00D-0483E937374C}" destId="{B8550EFB-A505-4364-B8B3-D3A9AB7A094A}" srcOrd="13" destOrd="0" presId="urn:microsoft.com/office/officeart/2005/8/layout/cycle1"/>
    <dgm:cxn modelId="{7BD0166E-A3E3-4ADB-AB3D-9B4B5FADBFE5}" type="presParOf" srcId="{8575A156-595A-4D32-B00D-0483E937374C}" destId="{CBD95662-A2DB-4B81-A2AD-E44877A9D240}" srcOrd="14" destOrd="0" presId="urn:microsoft.com/office/officeart/2005/8/layout/cycle1"/>
    <dgm:cxn modelId="{0C747700-E2C3-4770-B680-887845423D0D}" type="presParOf" srcId="{8575A156-595A-4D32-B00D-0483E937374C}" destId="{8EFF56B7-2D1A-44E4-9C0D-6AA4ABF2569F}" srcOrd="15" destOrd="0" presId="urn:microsoft.com/office/officeart/2005/8/layout/cycle1"/>
    <dgm:cxn modelId="{35424233-83BF-4609-AB6C-BB968BF0EA44}" type="presParOf" srcId="{8575A156-595A-4D32-B00D-0483E937374C}" destId="{799BC9C1-856F-4D7F-ACCA-F41139646464}" srcOrd="16" destOrd="0" presId="urn:microsoft.com/office/officeart/2005/8/layout/cycle1"/>
    <dgm:cxn modelId="{D64474B0-365C-4B46-B51F-87125C309025}" type="presParOf" srcId="{8575A156-595A-4D32-B00D-0483E937374C}" destId="{E338B8D8-6321-49B2-88FB-A005E57FBE99}" srcOrd="17" destOrd="0" presId="urn:microsoft.com/office/officeart/2005/8/layout/cycle1"/>
    <dgm:cxn modelId="{8E438986-8BF0-4C56-AE11-149E9674EFB5}" type="presParOf" srcId="{8575A156-595A-4D32-B00D-0483E937374C}" destId="{7B89E77D-15BD-4428-9965-9A967DAC751F}" srcOrd="18" destOrd="0" presId="urn:microsoft.com/office/officeart/2005/8/layout/cycle1"/>
    <dgm:cxn modelId="{06661B9F-99A2-44C5-A932-5933F6E8AE97}" type="presParOf" srcId="{8575A156-595A-4D32-B00D-0483E937374C}" destId="{B506BEAE-9B37-43F0-A44A-39AA7EC9F367}" srcOrd="19" destOrd="0" presId="urn:microsoft.com/office/officeart/2005/8/layout/cycle1"/>
    <dgm:cxn modelId="{B613F5F9-05FF-4783-AB60-5B0D67DD5D51}" type="presParOf" srcId="{8575A156-595A-4D32-B00D-0483E937374C}" destId="{385DB368-8C79-45E9-A659-6C7AE93E236C}" srcOrd="20" destOrd="0" presId="urn:microsoft.com/office/officeart/2005/8/layout/cycle1"/>
    <dgm:cxn modelId="{AE3D31B2-8E75-4B62-BE25-29626C4E1326}" type="presParOf" srcId="{8575A156-595A-4D32-B00D-0483E937374C}" destId="{2ABE886D-C132-4D98-AF91-F1EBD0648204}" srcOrd="21" destOrd="0" presId="urn:microsoft.com/office/officeart/2005/8/layout/cycle1"/>
    <dgm:cxn modelId="{780AEC9A-5569-4114-AA83-5156EE2546A8}" type="presParOf" srcId="{8575A156-595A-4D32-B00D-0483E937374C}" destId="{B32C119A-8943-4DFE-8201-4C016E2CC3AE}" srcOrd="22" destOrd="0" presId="urn:microsoft.com/office/officeart/2005/8/layout/cycle1"/>
    <dgm:cxn modelId="{F2B0DB53-D1AB-4786-BA60-F1C347C17CAB}" type="presParOf" srcId="{8575A156-595A-4D32-B00D-0483E937374C}" destId="{69273734-C72C-48E4-A239-98CE6FBAA574}" srcOrd="23" destOrd="0" presId="urn:microsoft.com/office/officeart/2005/8/layout/cycle1"/>
    <dgm:cxn modelId="{9FCEA9D8-EA54-4095-81A8-86032778134B}" type="presParOf" srcId="{8575A156-595A-4D32-B00D-0483E937374C}" destId="{1059C885-59E3-454C-B0BF-4F5DA01AF8E3}" srcOrd="24" destOrd="0" presId="urn:microsoft.com/office/officeart/2005/8/layout/cycle1"/>
    <dgm:cxn modelId="{D6AD9A63-43E4-4278-9A80-CDC308914CE3}" type="presParOf" srcId="{8575A156-595A-4D32-B00D-0483E937374C}" destId="{A68C7130-5A80-40CF-934A-6EC7B15CA9B6}" srcOrd="25" destOrd="0" presId="urn:microsoft.com/office/officeart/2005/8/layout/cycle1"/>
    <dgm:cxn modelId="{1C60DA34-A54A-4F3F-B6CA-194653C77B74}" type="presParOf" srcId="{8575A156-595A-4D32-B00D-0483E937374C}" destId="{7C608D76-171C-4955-A26F-AE8290836366}" srcOrd="26" destOrd="0" presId="urn:microsoft.com/office/officeart/2005/8/layout/cycle1"/>
    <dgm:cxn modelId="{9A9228B4-1BF0-42B9-9441-36E0C5E5E7D9}" type="presParOf" srcId="{8575A156-595A-4D32-B00D-0483E937374C}" destId="{12B42DBD-9297-4BB4-9222-B84EE1E0AA0C}" srcOrd="27" destOrd="0" presId="urn:microsoft.com/office/officeart/2005/8/layout/cycle1"/>
    <dgm:cxn modelId="{C32592C3-2E42-4B23-980E-37D4A3819C7A}" type="presParOf" srcId="{8575A156-595A-4D32-B00D-0483E937374C}" destId="{DC6ACD9F-2EA2-4862-A1EC-3B6947E919CC}" srcOrd="28" destOrd="0" presId="urn:microsoft.com/office/officeart/2005/8/layout/cycle1"/>
    <dgm:cxn modelId="{EA091384-3FB7-42DF-AFE8-CE1BF60793A9}" type="presParOf" srcId="{8575A156-595A-4D32-B00D-0483E937374C}" destId="{21A4BC9E-1280-4044-8130-3A7E061196C5}" srcOrd="29" destOrd="0" presId="urn:microsoft.com/office/officeart/2005/8/layout/cycle1"/>
    <dgm:cxn modelId="{5D526C5F-DC14-44C4-801B-8C66A68B617E}" type="presParOf" srcId="{8575A156-595A-4D32-B00D-0483E937374C}" destId="{E6D6C8CC-BC91-4FEA-906C-7951CD5086DD}" srcOrd="30" destOrd="0" presId="urn:microsoft.com/office/officeart/2005/8/layout/cycle1"/>
    <dgm:cxn modelId="{308A3FDF-A97F-49A6-8E8E-DEB344660CFD}" type="presParOf" srcId="{8575A156-595A-4D32-B00D-0483E937374C}" destId="{B4C4E323-CC7F-40E6-BC4A-E11AE5382245}" srcOrd="31" destOrd="0" presId="urn:microsoft.com/office/officeart/2005/8/layout/cycle1"/>
    <dgm:cxn modelId="{CE13A659-4B25-46F9-918F-6471C75EE5B2}" type="presParOf" srcId="{8575A156-595A-4D32-B00D-0483E937374C}" destId="{A6E48B31-FDED-45BB-A8E2-980F98CD46F6}" srcOrd="32" destOrd="0" presId="urn:microsoft.com/office/officeart/2005/8/layout/cycle1"/>
    <dgm:cxn modelId="{BD228473-3B2C-4BEC-9F7B-0959552F9743}" type="presParOf" srcId="{8575A156-595A-4D32-B00D-0483E937374C}" destId="{C1696E4C-CDCD-4689-B4B1-BABB2FBB5BCC}" srcOrd="33" destOrd="0" presId="urn:microsoft.com/office/officeart/2005/8/layout/cycle1"/>
    <dgm:cxn modelId="{8B21363D-C9B7-46DD-B370-2E3CF50B4EFA}" type="presParOf" srcId="{8575A156-595A-4D32-B00D-0483E937374C}" destId="{23AC021D-53F0-450D-BCC6-931402858FCE}" srcOrd="34" destOrd="0" presId="urn:microsoft.com/office/officeart/2005/8/layout/cycle1"/>
    <dgm:cxn modelId="{C909F0B2-409A-4EBD-A30E-46737F16D570}" type="presParOf" srcId="{8575A156-595A-4D32-B00D-0483E937374C}" destId="{4FC8F5F1-09C8-44CF-B35D-F076434E01B5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8743C-E0A5-4281-8F89-8196F2D0B50E}">
      <dsp:nvSpPr>
        <dsp:cNvPr id="0" name=""/>
        <dsp:cNvSpPr/>
      </dsp:nvSpPr>
      <dsp:spPr>
        <a:xfrm>
          <a:off x="2900702" y="351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educație incluzivă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0702" y="351"/>
        <a:ext cx="425387" cy="425387"/>
      </dsp:txXfrm>
    </dsp:sp>
    <dsp:sp modelId="{D1D71D96-98F6-4ABC-870E-5274E8D17BED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18197220"/>
            <a:gd name="adj4" fmla="val 17553560"/>
            <a:gd name="adj5" fmla="val 269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DAD92A-DBDF-44C0-A541-8FAD67A7514F}">
      <dsp:nvSpPr>
        <dsp:cNvPr id="0" name=""/>
        <dsp:cNvSpPr/>
      </dsp:nvSpPr>
      <dsp:spPr>
        <a:xfrm>
          <a:off x="3664579" y="441375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leadership educațional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79" y="441375"/>
        <a:ext cx="425387" cy="425387"/>
      </dsp:txXfrm>
    </dsp:sp>
    <dsp:sp modelId="{19B55204-68E2-4712-9F6D-06CDD9BEFD1E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20106971"/>
            <a:gd name="adj4" fmla="val 19463312"/>
            <a:gd name="adj5" fmla="val 2697"/>
          </a:avLst>
        </a:prstGeom>
        <a:gradFill rotWithShape="0">
          <a:gsLst>
            <a:gs pos="0">
              <a:schemeClr val="accent2">
                <a:hueOff val="-132306"/>
                <a:satOff val="-76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2306"/>
                <a:satOff val="-76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2306"/>
                <a:satOff val="-76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55C5F8-C6A8-4340-981F-9F95975F8864}">
      <dsp:nvSpPr>
        <dsp:cNvPr id="0" name=""/>
        <dsp:cNvSpPr/>
      </dsp:nvSpPr>
      <dsp:spPr>
        <a:xfrm>
          <a:off x="4105603" y="1205252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mentoring educațional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5603" y="1205252"/>
        <a:ext cx="425387" cy="425387"/>
      </dsp:txXfrm>
    </dsp:sp>
    <dsp:sp modelId="{2E4F820F-974F-4DB3-AFCD-E0F1114EC0B7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322573"/>
            <a:gd name="adj4" fmla="val 21137959"/>
            <a:gd name="adj5" fmla="val 2697"/>
          </a:avLst>
        </a:prstGeom>
        <a:gradFill rotWithShape="0">
          <a:gsLst>
            <a:gs pos="0">
              <a:schemeClr val="accent2">
                <a:hueOff val="-264611"/>
                <a:satOff val="-15260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64611"/>
                <a:satOff val="-15260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64611"/>
                <a:satOff val="-15260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43750E-2345-4678-9D9A-A65B726EEC49}">
      <dsp:nvSpPr>
        <dsp:cNvPr id="0" name=""/>
        <dsp:cNvSpPr/>
      </dsp:nvSpPr>
      <dsp:spPr>
        <a:xfrm>
          <a:off x="4105603" y="2087302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management incluziv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5603" y="2087302"/>
        <a:ext cx="425387" cy="425387"/>
      </dsp:txXfrm>
    </dsp:sp>
    <dsp:sp modelId="{EB8920FD-D42A-463D-8429-E498BD3F5DC8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1997220"/>
            <a:gd name="adj4" fmla="val 1353560"/>
            <a:gd name="adj5" fmla="val 2697"/>
          </a:avLst>
        </a:prstGeom>
        <a:gradFill rotWithShape="0">
          <a:gsLst>
            <a:gs pos="0">
              <a:schemeClr val="accent2">
                <a:hueOff val="-396917"/>
                <a:satOff val="-22889"/>
                <a:lumOff val="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96917"/>
                <a:satOff val="-22889"/>
                <a:lumOff val="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96917"/>
                <a:satOff val="-22889"/>
                <a:lumOff val="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0EFB-A505-4364-B8B3-D3A9AB7A094A}">
      <dsp:nvSpPr>
        <dsp:cNvPr id="0" name=""/>
        <dsp:cNvSpPr/>
      </dsp:nvSpPr>
      <dsp:spPr>
        <a:xfrm>
          <a:off x="3664579" y="2851179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dezvoltare profesională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79" y="2851179"/>
        <a:ext cx="425387" cy="425387"/>
      </dsp:txXfrm>
    </dsp:sp>
    <dsp:sp modelId="{CBD95662-A2DB-4B81-A2AD-E44877A9D240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3906971"/>
            <a:gd name="adj4" fmla="val 3263312"/>
            <a:gd name="adj5" fmla="val 2697"/>
          </a:avLst>
        </a:prstGeom>
        <a:gradFill rotWithShape="0">
          <a:gsLst>
            <a:gs pos="0">
              <a:schemeClr val="accent2">
                <a:hueOff val="-529223"/>
                <a:satOff val="-30519"/>
                <a:lumOff val="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29223"/>
                <a:satOff val="-30519"/>
                <a:lumOff val="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29223"/>
                <a:satOff val="-30519"/>
                <a:lumOff val="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BC9C1-856F-4D7F-ACCA-F41139646464}">
      <dsp:nvSpPr>
        <dsp:cNvPr id="0" name=""/>
        <dsp:cNvSpPr/>
      </dsp:nvSpPr>
      <dsp:spPr>
        <a:xfrm>
          <a:off x="2900702" y="3292203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diversitate culturală și socială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0702" y="3292203"/>
        <a:ext cx="425387" cy="425387"/>
      </dsp:txXfrm>
    </dsp:sp>
    <dsp:sp modelId="{E338B8D8-6321-49B2-88FB-A005E57FBE99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5722573"/>
            <a:gd name="adj4" fmla="val 4937959"/>
            <a:gd name="adj5" fmla="val 2697"/>
          </a:avLst>
        </a:prstGeom>
        <a:gradFill rotWithShape="0">
          <a:gsLst>
            <a:gs pos="0">
              <a:schemeClr val="accent2">
                <a:hueOff val="-661529"/>
                <a:satOff val="-38149"/>
                <a:lumOff val="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61529"/>
                <a:satOff val="-38149"/>
                <a:lumOff val="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61529"/>
                <a:satOff val="-38149"/>
                <a:lumOff val="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06BEAE-9B37-43F0-A44A-39AA7EC9F367}">
      <dsp:nvSpPr>
        <dsp:cNvPr id="0" name=""/>
        <dsp:cNvSpPr/>
      </dsp:nvSpPr>
      <dsp:spPr>
        <a:xfrm>
          <a:off x="2018652" y="3292203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incluziune școlară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8652" y="3292203"/>
        <a:ext cx="425387" cy="425387"/>
      </dsp:txXfrm>
    </dsp:sp>
    <dsp:sp modelId="{385DB368-8C79-45E9-A659-6C7AE93E236C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7397220"/>
            <a:gd name="adj4" fmla="val 6753560"/>
            <a:gd name="adj5" fmla="val 2697"/>
          </a:avLst>
        </a:prstGeom>
        <a:gradFill rotWithShape="0">
          <a:gsLst>
            <a:gs pos="0">
              <a:schemeClr val="accent2">
                <a:hueOff val="-793834"/>
                <a:satOff val="-45779"/>
                <a:lumOff val="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93834"/>
                <a:satOff val="-45779"/>
                <a:lumOff val="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93834"/>
                <a:satOff val="-45779"/>
                <a:lumOff val="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2C119A-8943-4DFE-8201-4C016E2CC3AE}">
      <dsp:nvSpPr>
        <dsp:cNvPr id="0" name=""/>
        <dsp:cNvSpPr/>
      </dsp:nvSpPr>
      <dsp:spPr>
        <a:xfrm>
          <a:off x="1254775" y="2851179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egalitate de șanse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4775" y="2851179"/>
        <a:ext cx="425387" cy="425387"/>
      </dsp:txXfrm>
    </dsp:sp>
    <dsp:sp modelId="{69273734-C72C-48E4-A239-98CE6FBAA574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9306971"/>
            <a:gd name="adj4" fmla="val 8663312"/>
            <a:gd name="adj5" fmla="val 2697"/>
          </a:avLst>
        </a:prstGeom>
        <a:gradFill rotWithShape="0">
          <a:gsLst>
            <a:gs pos="0">
              <a:schemeClr val="accent2">
                <a:hueOff val="-926140"/>
                <a:satOff val="-53409"/>
                <a:lumOff val="54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26140"/>
                <a:satOff val="-53409"/>
                <a:lumOff val="54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26140"/>
                <a:satOff val="-53409"/>
                <a:lumOff val="54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8C7130-5A80-40CF-934A-6EC7B15CA9B6}">
      <dsp:nvSpPr>
        <dsp:cNvPr id="0" name=""/>
        <dsp:cNvSpPr/>
      </dsp:nvSpPr>
      <dsp:spPr>
        <a:xfrm>
          <a:off x="813751" y="2087302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învățare non-formală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751" y="2087302"/>
        <a:ext cx="425387" cy="425387"/>
      </dsp:txXfrm>
    </dsp:sp>
    <dsp:sp modelId="{7C608D76-171C-4955-A26F-AE8290836366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11122573"/>
            <a:gd name="adj4" fmla="val 10337959"/>
            <a:gd name="adj5" fmla="val 2697"/>
          </a:avLst>
        </a:prstGeom>
        <a:gradFill rotWithShape="0">
          <a:gsLst>
            <a:gs pos="0">
              <a:schemeClr val="accent2">
                <a:hueOff val="-1058446"/>
                <a:satOff val="-61039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58446"/>
                <a:satOff val="-61039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58446"/>
                <a:satOff val="-61039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ACD9F-2EA2-4862-A1EC-3B6947E919CC}">
      <dsp:nvSpPr>
        <dsp:cNvPr id="0" name=""/>
        <dsp:cNvSpPr/>
      </dsp:nvSpPr>
      <dsp:spPr>
        <a:xfrm>
          <a:off x="813751" y="1205252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metode participative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751" y="1205252"/>
        <a:ext cx="425387" cy="425387"/>
      </dsp:txXfrm>
    </dsp:sp>
    <dsp:sp modelId="{21A4BC9E-1280-4044-8130-3A7E061196C5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12797220"/>
            <a:gd name="adj4" fmla="val 12153560"/>
            <a:gd name="adj5" fmla="val 2697"/>
          </a:avLst>
        </a:prstGeom>
        <a:gradFill rotWithShape="0">
          <a:gsLst>
            <a:gs pos="0">
              <a:schemeClr val="accent2">
                <a:hueOff val="-1190752"/>
                <a:satOff val="-68668"/>
                <a:lumOff val="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90752"/>
                <a:satOff val="-68668"/>
                <a:lumOff val="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90752"/>
                <a:satOff val="-68668"/>
                <a:lumOff val="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C4E323-CC7F-40E6-BC4A-E11AE5382245}">
      <dsp:nvSpPr>
        <dsp:cNvPr id="0" name=""/>
        <dsp:cNvSpPr/>
      </dsp:nvSpPr>
      <dsp:spPr>
        <a:xfrm>
          <a:off x="1254775" y="441375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educație centrată pe elev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4775" y="441375"/>
        <a:ext cx="425387" cy="425387"/>
      </dsp:txXfrm>
    </dsp:sp>
    <dsp:sp modelId="{A6E48B31-FDED-45BB-A8E2-980F98CD46F6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14706971"/>
            <a:gd name="adj4" fmla="val 14063312"/>
            <a:gd name="adj5" fmla="val 2697"/>
          </a:avLst>
        </a:prstGeom>
        <a:gradFill rotWithShape="0">
          <a:gsLst>
            <a:gs pos="0">
              <a:schemeClr val="accent2">
                <a:hueOff val="-1323057"/>
                <a:satOff val="-76298"/>
                <a:lumOff val="7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23057"/>
                <a:satOff val="-76298"/>
                <a:lumOff val="7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23057"/>
                <a:satOff val="-76298"/>
                <a:lumOff val="7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AC021D-53F0-450D-BCC6-931402858FCE}">
      <dsp:nvSpPr>
        <dsp:cNvPr id="0" name=""/>
        <dsp:cNvSpPr/>
      </dsp:nvSpPr>
      <dsp:spPr>
        <a:xfrm>
          <a:off x="2018652" y="351"/>
          <a:ext cx="425387" cy="42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inteligență emoțională</a:t>
          </a: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8652" y="351"/>
        <a:ext cx="425387" cy="425387"/>
      </dsp:txXfrm>
    </dsp:sp>
    <dsp:sp modelId="{4FC8F5F1-09C8-44CF-B35D-F076434E01B5}">
      <dsp:nvSpPr>
        <dsp:cNvPr id="0" name=""/>
        <dsp:cNvSpPr/>
      </dsp:nvSpPr>
      <dsp:spPr>
        <a:xfrm>
          <a:off x="878519" y="65119"/>
          <a:ext cx="3587702" cy="3587702"/>
        </a:xfrm>
        <a:prstGeom prst="circularArrow">
          <a:avLst>
            <a:gd name="adj1" fmla="val 2312"/>
            <a:gd name="adj2" fmla="val 139468"/>
            <a:gd name="adj3" fmla="val 16522573"/>
            <a:gd name="adj4" fmla="val 15737959"/>
            <a:gd name="adj5" fmla="val 2697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1D86E-8D72-46E9-81BA-B406291F4A63}" type="datetimeFigureOut">
              <a:rPr lang="en-US" smtClean="0"/>
              <a:t>28-01-2026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97CF-3B3C-4F69-8DC3-E323656E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14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3FB06-DAD3-4D6F-BD5F-2DE36FEAE0FC}" type="datetimeFigureOut">
              <a:rPr lang="en-US" smtClean="0"/>
              <a:t>28-01-2026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3E65A-AE40-4A2D-B766-94C05DDE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23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F91-BD64-4C42-A269-5483DA9C511E}" type="datetime1">
              <a:rPr lang="en-US" smtClean="0"/>
              <a:t>28-01-2026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B46-DE7F-4177-B08D-EFB91405DFE4}" type="datetime1">
              <a:rPr lang="en-US" smtClean="0"/>
              <a:t>28-01-2026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292-5FAF-428C-8136-15D71E0E37CE}" type="datetime1">
              <a:rPr lang="en-US" smtClean="0"/>
              <a:t>28-01-2026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E3-6019-4EB2-A243-C3F5489143B2}" type="datetime1">
              <a:rPr lang="en-US" smtClean="0"/>
              <a:t>28-01-2026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4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FAA6-91DF-4FC8-87BC-7B8E3E1D39A7}" type="datetime1">
              <a:rPr lang="en-US" smtClean="0"/>
              <a:t>28-01-2026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B455-D346-4B2A-824A-0646F2DC80C0}" type="datetime1">
              <a:rPr lang="en-US" smtClean="0"/>
              <a:t>28-01-2026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B1FF-DC34-4B3E-A275-6886AE652DDA}" type="datetime1">
              <a:rPr lang="en-US" smtClean="0"/>
              <a:t>28-01-2026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B23B-D5A1-4540-B9D9-B519253F5DEC}" type="datetime1">
              <a:rPr lang="en-US" smtClean="0"/>
              <a:t>28-01-2026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F4DF-FDD8-4206-8230-7155A4ADF51A}" type="datetime1">
              <a:rPr lang="en-US" smtClean="0"/>
              <a:t>28-01-2026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09B-C650-4F55-BCC0-AFCCE05FA31B}" type="datetime1">
              <a:rPr lang="en-US" smtClean="0"/>
              <a:t>28-01-2026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0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D4C3-B0AD-430A-A515-5BB3B13859D0}" type="datetime1">
              <a:rPr lang="en-US" smtClean="0"/>
              <a:t>28-01-2026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944D-AB84-4544-BC79-B19ADD65C3C9}" type="datetime1">
              <a:rPr lang="en-US" smtClean="0"/>
              <a:t>28-01-2026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5759-0F9A-48BE-8751-A117BE85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2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jpeg"/><Relationship Id="rId10" Type="http://schemas.microsoft.com/office/2007/relationships/diagramDrawing" Target="../diagrams/drawing1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039ED28E-FD3E-0D7E-0F1B-DF3E13C94406}"/>
              </a:ext>
            </a:extLst>
          </p:cNvPr>
          <p:cNvSpPr txBox="1"/>
          <p:nvPr/>
        </p:nvSpPr>
        <p:spPr>
          <a:xfrm>
            <a:off x="2471057" y="1810140"/>
            <a:ext cx="724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9A818B8E-E351-EEEC-CB15-E2440B5AEABA}"/>
              </a:ext>
            </a:extLst>
          </p:cNvPr>
          <p:cNvSpPr txBox="1"/>
          <p:nvPr/>
        </p:nvSpPr>
        <p:spPr>
          <a:xfrm>
            <a:off x="2471057" y="1810140"/>
            <a:ext cx="72498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Experien</a:t>
            </a:r>
            <a:r>
              <a:rPr lang="ro-RO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țe</a:t>
            </a:r>
            <a:r>
              <a:rPr lang="ro-RO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Erasmus+</a:t>
            </a:r>
          </a:p>
          <a:p>
            <a:endParaRPr lang="ro-RO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kern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Non formal for inclusion</a:t>
            </a:r>
            <a:endParaRPr lang="ro-RO" sz="20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o-RO" sz="20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kern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Inclusive Education and Mentoring for Professional Development</a:t>
            </a:r>
            <a:endParaRPr lang="ro-RO" sz="20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Job shadowing, </a:t>
            </a:r>
            <a:r>
              <a:rPr lang="ro-RO" sz="2000" noProof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Incluziune</a:t>
            </a:r>
            <a:r>
              <a:rPr lang="en-US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școlară</a:t>
            </a:r>
            <a:endParaRPr lang="en-US" sz="3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o-RO" sz="20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o-RO" sz="20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9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32135E7-25C9-067C-410B-3CE9AD92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formal for inclusion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ABD7F42-6973-5F13-D8D5-E34109FF6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3468" y="5839017"/>
            <a:ext cx="6829520" cy="40374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 + ID  2024-1-RO01-KA121-SCH-203224</a:t>
            </a:r>
          </a:p>
          <a:p>
            <a:r>
              <a: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31.03.2025 – 04.04.2025.</a:t>
            </a:r>
          </a:p>
          <a:p>
            <a:endParaRPr lang="en-US" sz="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ine 22" descr="O imagine care conține text, de interior, persoană, perete&#10;&#10;Descriere generată automat">
            <a:extLst>
              <a:ext uri="{FF2B5EF4-FFF2-40B4-BE49-F238E27FC236}">
                <a16:creationId xmlns:a16="http://schemas.microsoft.com/office/drawing/2014/main" id="{414DDFBC-0756-D7B4-8E0A-E23E07B73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716"/>
          <a:stretch>
            <a:fillRect/>
          </a:stretch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9" name="Imagine 8" descr="O imagine care conține de interior, mobilă, perete, tavan&#10;&#10;Descriere generată automat">
            <a:extLst>
              <a:ext uri="{FF2B5EF4-FFF2-40B4-BE49-F238E27FC236}">
                <a16:creationId xmlns:a16="http://schemas.microsoft.com/office/drawing/2014/main" id="{B5F9B759-7003-CCFF-4388-E03807944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r="1" b="14998"/>
          <a:stretch>
            <a:fillRect/>
          </a:stretch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3" name="Imagine 12" descr="O imagine care conține cer, nor, în aer liber, oameni&#10;&#10;Descriere generată automat">
            <a:extLst>
              <a:ext uri="{FF2B5EF4-FFF2-40B4-BE49-F238E27FC236}">
                <a16:creationId xmlns:a16="http://schemas.microsoft.com/office/drawing/2014/main" id="{84E9CF52-7911-9505-B5F2-06E6AFC8E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1" r="-2" b="13477"/>
          <a:stretch>
            <a:fillRect/>
          </a:stretch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7" name="Imagine 16" descr="O imagine care conține îmbrăcăminte, text, de interior, perete&#10;&#10;Descriere generată automat">
            <a:extLst>
              <a:ext uri="{FF2B5EF4-FFF2-40B4-BE49-F238E27FC236}">
                <a16:creationId xmlns:a16="http://schemas.microsoft.com/office/drawing/2014/main" id="{C9ABEF88-DF18-3C74-BCC3-3106C8DC6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" b="-3"/>
          <a:stretch>
            <a:fillRect/>
          </a:stretch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21" name="Imagine 20" descr="O imagine care conține îmbrăcăminte, persoană, de interior, om&#10;&#10;Descriere generată automat">
            <a:extLst>
              <a:ext uri="{FF2B5EF4-FFF2-40B4-BE49-F238E27FC236}">
                <a16:creationId xmlns:a16="http://schemas.microsoft.com/office/drawing/2014/main" id="{80788AE6-65E0-BB56-C1D0-FCF1B0ED6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4208" b="1"/>
          <a:stretch>
            <a:fillRect/>
          </a:stretch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6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2BA4D6B-25C0-B4DE-2DF0-4149A4FE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06" y="1049636"/>
            <a:ext cx="3608896" cy="406410"/>
          </a:xfrm>
        </p:spPr>
        <p:txBody>
          <a:bodyPr anchor="b">
            <a:noAutofit/>
          </a:bodyPr>
          <a:lstStyle/>
          <a:p>
            <a:r>
              <a:rPr lang="ro-RO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endParaRPr lang="en-US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ine 10" descr="O imagine care conține îmbrăcăminte, Chip de om, text, persoană&#10;&#10;Descriere generată automat">
            <a:extLst>
              <a:ext uri="{FF2B5EF4-FFF2-40B4-BE49-F238E27FC236}">
                <a16:creationId xmlns:a16="http://schemas.microsoft.com/office/drawing/2014/main" id="{B84221D4-4EC0-D6BA-5378-117A9BACD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74" y="325905"/>
            <a:ext cx="1390404" cy="1853873"/>
          </a:xfrm>
          <a:prstGeom prst="rect">
            <a:avLst/>
          </a:prstGeom>
        </p:spPr>
      </p:pic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C0D69530-8B11-A4F8-8B5C-1425718E4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15" y="1797018"/>
            <a:ext cx="3607930" cy="3677158"/>
          </a:xfrm>
        </p:spPr>
        <p:txBody>
          <a:bodyPr anchor="t"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jocuri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educative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dezvoltarea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comunicării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activități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tip „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cerc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încrederii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”;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exerciții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exprimare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emoțiilor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activități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grup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dezvoltarea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empatiei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activități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conștientizare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impactului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bullying-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ului</a:t>
            </a:r>
            <a:r>
              <a:rPr lang="ro-RO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en-US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activități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autocunoaștere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valorizare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personală</a:t>
            </a: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0044CE0-410F-81EE-4E85-CBE66B41F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771" y="2503952"/>
            <a:ext cx="1651212" cy="1850097"/>
          </a:xfrm>
          <a:prstGeom prst="rect">
            <a:avLst/>
          </a:prstGeom>
          <a:noFill/>
        </p:spPr>
      </p:pic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33D56375-4660-3F1C-3D3D-32E1E183E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393" y="325904"/>
            <a:ext cx="3130029" cy="2942229"/>
          </a:xfrm>
          <a:prstGeom prst="rect">
            <a:avLst/>
          </a:prstGeom>
          <a:noFill/>
        </p:spPr>
      </p:pic>
      <p:pic>
        <p:nvPicPr>
          <p:cNvPr id="7" name="Imagine 6" descr="O imagine care conține persoană, Chip de om, perete, calculator&#10;&#10;Descriere generată automat">
            <a:extLst>
              <a:ext uri="{FF2B5EF4-FFF2-40B4-BE49-F238E27FC236}">
                <a16:creationId xmlns:a16="http://schemas.microsoft.com/office/drawing/2014/main" id="{B41C82AD-71F2-7E5A-EAE4-E4393DD1B0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76" y="4644984"/>
            <a:ext cx="1402013" cy="1869351"/>
          </a:xfrm>
          <a:prstGeom prst="rect">
            <a:avLst/>
          </a:prstGeom>
        </p:spPr>
      </p:pic>
      <p:pic>
        <p:nvPicPr>
          <p:cNvPr id="9" name="Imagine 8" descr="O imagine care conține îmbrăcăminte, persoană, de interior, perete&#10;&#10;Descriere generată automat">
            <a:extLst>
              <a:ext uri="{FF2B5EF4-FFF2-40B4-BE49-F238E27FC236}">
                <a16:creationId xmlns:a16="http://schemas.microsoft.com/office/drawing/2014/main" id="{77D3C6C4-8E57-7081-1D3E-C446190675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14" y="3589866"/>
            <a:ext cx="3917788" cy="29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E1BBC-83FB-CE00-82C9-B76CF82A0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38AA591-C693-D2AB-ADDC-F7D3EA46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Inclusive Education and Mentoring for Professional Development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3E38B88-60F7-9CD2-AD30-0D7FE8533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3468" y="5839017"/>
            <a:ext cx="6829520" cy="4037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" kern="1200" dirty="0">
                <a:solidFill>
                  <a:srgbClr val="E7E6E6"/>
                </a:solidFill>
                <a:effectLst/>
                <a:latin typeface="+mn-lt"/>
                <a:ea typeface="+mn-ea"/>
                <a:cs typeface="+mn-cs"/>
              </a:rPr>
              <a:t>Erasmus + ID  2024-1-RO01-KA121-SCH-203224</a:t>
            </a:r>
          </a:p>
          <a:p>
            <a:r>
              <a:rPr lang="en-US" sz="6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07.04.2025 – 11.04.2025</a:t>
            </a:r>
          </a:p>
        </p:txBody>
      </p:sp>
      <p:pic>
        <p:nvPicPr>
          <p:cNvPr id="5" name="Imagine 4" descr="O imagine care conține text, captură de ecran, Font, siglă&#10;&#10;Descriere generată automat">
            <a:extLst>
              <a:ext uri="{FF2B5EF4-FFF2-40B4-BE49-F238E27FC236}">
                <a16:creationId xmlns:a16="http://schemas.microsoft.com/office/drawing/2014/main" id="{58447AFA-CB94-9124-709F-8E19CB9C8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" r="3" b="2865"/>
          <a:stretch>
            <a:fillRect/>
          </a:stretch>
        </p:blipFill>
        <p:spPr>
          <a:xfrm>
            <a:off x="317636" y="386634"/>
            <a:ext cx="3797570" cy="1880751"/>
          </a:xfrm>
          <a:prstGeom prst="rect">
            <a:avLst/>
          </a:prstGeom>
        </p:spPr>
      </p:pic>
      <p:pic>
        <p:nvPicPr>
          <p:cNvPr id="11" name="Imagine 10" descr="O imagine care conține îmbrăcăminte, persoană, de interior, perete&#10;&#10;Descriere generată automat">
            <a:extLst>
              <a:ext uri="{FF2B5EF4-FFF2-40B4-BE49-F238E27FC236}">
                <a16:creationId xmlns:a16="http://schemas.microsoft.com/office/drawing/2014/main" id="{AE8EC9E2-005D-2ACF-4C94-79A3127BC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8" y="2422097"/>
            <a:ext cx="2676151" cy="2013804"/>
          </a:xfrm>
          <a:prstGeom prst="rect">
            <a:avLst/>
          </a:prstGeom>
        </p:spPr>
      </p:pic>
      <p:pic>
        <p:nvPicPr>
          <p:cNvPr id="4" name="Imagine 3" descr="O imagine care conține îmbrăcăminte, persoană, Chip de om, perete&#10;&#10;Descriere generată automat">
            <a:extLst>
              <a:ext uri="{FF2B5EF4-FFF2-40B4-BE49-F238E27FC236}">
                <a16:creationId xmlns:a16="http://schemas.microsoft.com/office/drawing/2014/main" id="{E11DD6A2-551A-60DB-928D-B7ACE2B7A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r="2" b="4234"/>
          <a:stretch>
            <a:fillRect/>
          </a:stretch>
        </p:blipFill>
        <p:spPr>
          <a:xfrm>
            <a:off x="4202549" y="1230793"/>
            <a:ext cx="3793472" cy="2293200"/>
          </a:xfrm>
          <a:prstGeom prst="rect">
            <a:avLst/>
          </a:prstGeom>
        </p:spPr>
      </p:pic>
      <p:pic>
        <p:nvPicPr>
          <p:cNvPr id="8" name="Imagine 7" descr="O imagine care conține îmbrăcăminte, persoană, om, perete&#10;&#10;Descriere generată automat">
            <a:extLst>
              <a:ext uri="{FF2B5EF4-FFF2-40B4-BE49-F238E27FC236}">
                <a16:creationId xmlns:a16="http://schemas.microsoft.com/office/drawing/2014/main" id="{92FA8511-BB62-DA5B-C936-0FAED059E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9" r="3" b="11129"/>
          <a:stretch>
            <a:fillRect/>
          </a:stretch>
        </p:blipFill>
        <p:spPr>
          <a:xfrm>
            <a:off x="8086176" y="1474787"/>
            <a:ext cx="3797984" cy="1805213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ine 5" descr="O imagine care conține îmbrăcăminte, de interior, persoană, perete&#10;&#10;Descriere generată automat">
            <a:extLst>
              <a:ext uri="{FF2B5EF4-FFF2-40B4-BE49-F238E27FC236}">
                <a16:creationId xmlns:a16="http://schemas.microsoft.com/office/drawing/2014/main" id="{7A51AD09-9108-CD3D-7A46-A01B9A6041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5" r="1" b="21028"/>
          <a:stretch>
            <a:fillRect/>
          </a:stretch>
        </p:blipFill>
        <p:spPr>
          <a:xfrm>
            <a:off x="317634" y="4948295"/>
            <a:ext cx="3794760" cy="11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B1620-7D93-150B-E328-2811635FF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57D26E9-820F-481B-EF7C-6FC1B5E0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anchor="b"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Impact și aplicabilitate</a:t>
            </a:r>
          </a:p>
        </p:txBody>
      </p:sp>
      <p:pic>
        <p:nvPicPr>
          <p:cNvPr id="6" name="Imagine 5" descr="O imagine care conține text, captură de ecran, afișaj, Dreptunghi&#10;&#10;Descriere generată automat">
            <a:extLst>
              <a:ext uri="{FF2B5EF4-FFF2-40B4-BE49-F238E27FC236}">
                <a16:creationId xmlns:a16="http://schemas.microsoft.com/office/drawing/2014/main" id="{0911737F-84C4-02AB-A8AA-802D80E0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-1" r="-500" b="-5"/>
          <a:stretch/>
        </p:blipFill>
        <p:spPr>
          <a:xfrm>
            <a:off x="6809972" y="527582"/>
            <a:ext cx="3774331" cy="2096205"/>
          </a:xfrm>
          <a:prstGeom prst="rect">
            <a:avLst/>
          </a:prstGeom>
        </p:spPr>
      </p:pic>
      <p:pic>
        <p:nvPicPr>
          <p:cNvPr id="8" name="Imagine 7" descr="O imagine care conține text, desen animat, captură de ecran&#10;&#10;Descriere generată automat">
            <a:extLst>
              <a:ext uri="{FF2B5EF4-FFF2-40B4-BE49-F238E27FC236}">
                <a16:creationId xmlns:a16="http://schemas.microsoft.com/office/drawing/2014/main" id="{38F90CD4-9E86-1CD9-B697-DD528F2E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04"/>
          <a:stretch>
            <a:fillRect/>
          </a:stretch>
        </p:blipFill>
        <p:spPr>
          <a:xfrm>
            <a:off x="9074520" y="2927307"/>
            <a:ext cx="2602663" cy="1403072"/>
          </a:xfrm>
          <a:prstGeom prst="rect">
            <a:avLst/>
          </a:prstGeom>
        </p:spPr>
      </p:pic>
      <p:pic>
        <p:nvPicPr>
          <p:cNvPr id="4" name="Imagine 3" descr="O imagine care conține îmbrăcăminte, persoană, de interior, încălțăminte&#10;&#10;Descriere generată automat">
            <a:extLst>
              <a:ext uri="{FF2B5EF4-FFF2-40B4-BE49-F238E27FC236}">
                <a16:creationId xmlns:a16="http://schemas.microsoft.com/office/drawing/2014/main" id="{9DBCD97E-6B91-2105-8ABD-5EC26B11F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 r="2" b="12561"/>
          <a:stretch>
            <a:fillRect/>
          </a:stretch>
        </p:blipFill>
        <p:spPr>
          <a:xfrm>
            <a:off x="6094475" y="2927294"/>
            <a:ext cx="2602663" cy="1403085"/>
          </a:xfrm>
          <a:prstGeom prst="rect">
            <a:avLst/>
          </a:prstGeom>
        </p:spPr>
      </p:pic>
      <p:pic>
        <p:nvPicPr>
          <p:cNvPr id="11" name="Imagine 10" descr="O imagine care conține text, captură de ecran, Font&#10;&#10;Descriere generată automat">
            <a:extLst>
              <a:ext uri="{FF2B5EF4-FFF2-40B4-BE49-F238E27FC236}">
                <a16:creationId xmlns:a16="http://schemas.microsoft.com/office/drawing/2014/main" id="{33937265-9CEF-706E-E67F-CC9C90CC7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-1349" b="-6"/>
          <a:stretch/>
        </p:blipFill>
        <p:spPr>
          <a:xfrm>
            <a:off x="6809972" y="4604472"/>
            <a:ext cx="3774331" cy="2096192"/>
          </a:xfrm>
          <a:prstGeom prst="rect">
            <a:avLst/>
          </a:prstGeom>
        </p:spPr>
      </p:pic>
      <p:graphicFrame>
        <p:nvGraphicFramePr>
          <p:cNvPr id="65" name="Rectangle 2">
            <a:extLst>
              <a:ext uri="{FF2B5EF4-FFF2-40B4-BE49-F238E27FC236}">
                <a16:creationId xmlns:a16="http://schemas.microsoft.com/office/drawing/2014/main" id="{C82A0428-BA2C-5BA4-286F-2DC6C06DB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917853"/>
              </p:ext>
            </p:extLst>
          </p:nvPr>
        </p:nvGraphicFramePr>
        <p:xfrm>
          <a:off x="841248" y="2399719"/>
          <a:ext cx="5344742" cy="371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0584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80DFE-587C-3F1E-EEB8-0D09B2CC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08477DE6-81C3-EA0B-BB62-7B3E84C49FC9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Job shadowing,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Incluziune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școlară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ine 2" descr="WhatsApp Image 2025-06-11 at 15.41.34.jpeg">
            <a:extLst>
              <a:ext uri="{FF2B5EF4-FFF2-40B4-BE49-F238E27FC236}">
                <a16:creationId xmlns:a16="http://schemas.microsoft.com/office/drawing/2014/main" id="{2D38B10D-063D-DD2D-E572-551FFB3F6A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5329" r="15467" b="-3"/>
          <a:stretch>
            <a:fillRect/>
          </a:stretch>
        </p:blipFill>
        <p:spPr>
          <a:xfrm>
            <a:off x="307840" y="321732"/>
            <a:ext cx="3793472" cy="4111323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Imagine 5" descr="90f0be12-4c92-4d45-bb33-20da1c946605.JPG">
            <a:extLst>
              <a:ext uri="{FF2B5EF4-FFF2-40B4-BE49-F238E27FC236}">
                <a16:creationId xmlns:a16="http://schemas.microsoft.com/office/drawing/2014/main" id="{4D46C030-7C4F-5EAC-961C-D6D731ADEB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9099" r="2602" b="4"/>
          <a:stretch>
            <a:fillRect/>
          </a:stretch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2" name="Substituent conținut 4" descr="WhatsApp Image 2025-06-11 at 15.41.35.jpeg">
            <a:extLst>
              <a:ext uri="{FF2B5EF4-FFF2-40B4-BE49-F238E27FC236}">
                <a16:creationId xmlns:a16="http://schemas.microsoft.com/office/drawing/2014/main" id="{1A9FACB8-9B3C-092F-5AC0-5DF5D378F3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8838" r="1" b="10641"/>
          <a:stretch>
            <a:fillRect/>
          </a:stretch>
        </p:blipFill>
        <p:spPr>
          <a:xfrm>
            <a:off x="4190180" y="2422097"/>
            <a:ext cx="3794760" cy="2013804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5" name="Imagine 4" descr="WhatsApp Image 2025-06-11 at 15.41.35 (1).jpeg">
            <a:extLst>
              <a:ext uri="{FF2B5EF4-FFF2-40B4-BE49-F238E27FC236}">
                <a16:creationId xmlns:a16="http://schemas.microsoft.com/office/drawing/2014/main" id="{04F03534-92FD-A36A-A133-D49FDE7DAC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2128" r="23669" b="1"/>
          <a:stretch>
            <a:fillRect/>
          </a:stretch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4" name="Imagine 3" descr="WhatsApp Image 2025-06-11 at 15.42.01.jpeg">
            <a:extLst>
              <a:ext uri="{FF2B5EF4-FFF2-40B4-BE49-F238E27FC236}">
                <a16:creationId xmlns:a16="http://schemas.microsoft.com/office/drawing/2014/main" id="{C5BBC15D-E5F4-9DF0-04BA-E86B7B038C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2" r="11654" b="4"/>
          <a:stretch>
            <a:fillRect/>
          </a:stretch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stituent text 2">
            <a:extLst>
              <a:ext uri="{FF2B5EF4-FFF2-40B4-BE49-F238E27FC236}">
                <a16:creationId xmlns:a16="http://schemas.microsoft.com/office/drawing/2014/main" id="{32FAB5D8-27B5-2187-2D20-4CB886B63F2F}"/>
              </a:ext>
            </a:extLst>
          </p:cNvPr>
          <p:cNvSpPr txBox="1">
            <a:spLocks/>
          </p:cNvSpPr>
          <p:nvPr/>
        </p:nvSpPr>
        <p:spPr>
          <a:xfrm>
            <a:off x="4603468" y="5839017"/>
            <a:ext cx="6829520" cy="403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solidFill>
                  <a:srgbClr val="E7E6E6"/>
                </a:solidFill>
              </a:rPr>
              <a:t>Erasmus + ID  2024-1-RO01-KA121-SCH-203224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E7E6E6"/>
                </a:solidFill>
              </a:rPr>
              <a:t>19.05.2025 – 23.05.2025.</a:t>
            </a:r>
          </a:p>
        </p:txBody>
      </p:sp>
    </p:spTree>
    <p:extLst>
      <p:ext uri="{BB962C8B-B14F-4D97-AF65-F5344CB8AC3E}">
        <p14:creationId xmlns:p14="http://schemas.microsoft.com/office/powerpoint/2010/main" val="144095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ine 8" descr="O imagine care conține de interior, scenă, persoană, îmbrăcăminte&#10;&#10;Descriere generată automat">
            <a:extLst>
              <a:ext uri="{FF2B5EF4-FFF2-40B4-BE49-F238E27FC236}">
                <a16:creationId xmlns:a16="http://schemas.microsoft.com/office/drawing/2014/main" id="{CB0B4FFD-DB25-3CEA-981C-C886E80FB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r="15066" b="-6"/>
          <a:stretch>
            <a:fillRect/>
          </a:stretch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18" name="CasetăText 17">
            <a:extLst>
              <a:ext uri="{FF2B5EF4-FFF2-40B4-BE49-F238E27FC236}">
                <a16:creationId xmlns:a16="http://schemas.microsoft.com/office/drawing/2014/main" id="{EA309784-C21A-EC50-7E4B-D69189E51C7F}"/>
              </a:ext>
            </a:extLst>
          </p:cNvPr>
          <p:cNvSpPr txBox="1"/>
          <p:nvPr/>
        </p:nvSpPr>
        <p:spPr>
          <a:xfrm>
            <a:off x="530527" y="1997605"/>
            <a:ext cx="3607930" cy="3677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tip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Adevărat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Fals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vizuale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tip „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Ghicește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sunetul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recunoașterea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fenomenelor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naturii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stimuli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auditivi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exerciții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identificare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onomatopeelor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personajelor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text pe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sunetelor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interactive de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stimulare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senzorială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predare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bazate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implicarea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feedback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atenției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concentrării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reacției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Imagine 2" descr="O imagine care conține de interior, perete, Educație, sală de clasă&#10;&#10;Descriere generată automat">
            <a:extLst>
              <a:ext uri="{FF2B5EF4-FFF2-40B4-BE49-F238E27FC236}">
                <a16:creationId xmlns:a16="http://schemas.microsoft.com/office/drawing/2014/main" id="{3656EF8B-7B7C-8B64-B41A-C8BAE6755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11594" b="-6"/>
          <a:stretch>
            <a:fillRect/>
          </a:stretch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7" name="Imagine 6" descr="O imagine care conține de interior, masă, scaun, mobilă&#10;&#10;Descriere generată automat">
            <a:extLst>
              <a:ext uri="{FF2B5EF4-FFF2-40B4-BE49-F238E27FC236}">
                <a16:creationId xmlns:a16="http://schemas.microsoft.com/office/drawing/2014/main" id="{182227C0-5A3B-70B1-635A-8AA0A0F3A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3" b="3"/>
          <a:stretch>
            <a:fillRect/>
          </a:stretch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5" name="Imagine 4" descr="O imagine care conține de interior, perete, scaun, mobilă&#10;&#10;Descriere generată automat">
            <a:extLst>
              <a:ext uri="{FF2B5EF4-FFF2-40B4-BE49-F238E27FC236}">
                <a16:creationId xmlns:a16="http://schemas.microsoft.com/office/drawing/2014/main" id="{E02F7C9E-BDA6-238F-736B-30AA2F0245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5584" b="-2"/>
          <a:stretch>
            <a:fillRect/>
          </a:stretch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11" name="Imagine 10" descr="O imagine care conține de interior, scenă, îmbrăcăminte, perete&#10;&#10;Descriere generată automat">
            <a:extLst>
              <a:ext uri="{FF2B5EF4-FFF2-40B4-BE49-F238E27FC236}">
                <a16:creationId xmlns:a16="http://schemas.microsoft.com/office/drawing/2014/main" id="{12BB7555-EFD4-5905-EFEE-318D4DAD2E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r="3" b="3"/>
          <a:stretch>
            <a:fillRect/>
          </a:stretch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  <p:sp>
        <p:nvSpPr>
          <p:cNvPr id="12" name="CasetăText 11">
            <a:extLst>
              <a:ext uri="{FF2B5EF4-FFF2-40B4-BE49-F238E27FC236}">
                <a16:creationId xmlns:a16="http://schemas.microsoft.com/office/drawing/2014/main" id="{2AAF31D4-2D88-2521-C37A-673D65123960}"/>
              </a:ext>
            </a:extLst>
          </p:cNvPr>
          <p:cNvSpPr txBox="1"/>
          <p:nvPr/>
        </p:nvSpPr>
        <p:spPr>
          <a:xfrm>
            <a:off x="7527223" y="2400475"/>
            <a:ext cx="3826578" cy="37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9" name="CasetăText 18">
            <a:extLst>
              <a:ext uri="{FF2B5EF4-FFF2-40B4-BE49-F238E27FC236}">
                <a16:creationId xmlns:a16="http://schemas.microsoft.com/office/drawing/2014/main" id="{1B01EF5F-0FF3-AFAF-179F-FF901F39F287}"/>
              </a:ext>
            </a:extLst>
          </p:cNvPr>
          <p:cNvSpPr txBox="1"/>
          <p:nvPr/>
        </p:nvSpPr>
        <p:spPr>
          <a:xfrm>
            <a:off x="875784" y="1527962"/>
            <a:ext cx="311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4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60D71AF-1FED-A536-008E-C712DA64B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21" y="1622932"/>
            <a:ext cx="3551853" cy="589480"/>
          </a:xfrm>
        </p:spPr>
        <p:txBody>
          <a:bodyPr>
            <a:normAutofit/>
          </a:bodyPr>
          <a:lstStyle/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57CF50D-D315-A183-983C-C616A2342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314" y="2417050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Experiențele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interactive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răspunzând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obilitățile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consolidat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diversității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organizaționale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schimbare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25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266</Words>
  <Application>Microsoft Office PowerPoint</Application>
  <PresentationFormat>Ecran lat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Symbol</vt:lpstr>
      <vt:lpstr>Times New Roman</vt:lpstr>
      <vt:lpstr>Office Theme</vt:lpstr>
      <vt:lpstr>Prezentare PowerPoint</vt:lpstr>
      <vt:lpstr>Non formal for inclusion</vt:lpstr>
      <vt:lpstr>Activități</vt:lpstr>
      <vt:lpstr>Inclusive Education and Mentoring for Professional Development</vt:lpstr>
      <vt:lpstr>Impact și aplicabilitate</vt:lpstr>
      <vt:lpstr>Prezentare PowerPoint</vt:lpstr>
      <vt:lpstr>Prezentare PowerPoint</vt:lpstr>
      <vt:lpstr>Concluzii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Viviana Ionescu</dc:creator>
  <cp:lastModifiedBy>Aurelia - Georgiana RADU (108307)</cp:lastModifiedBy>
  <cp:revision>9</cp:revision>
  <dcterms:created xsi:type="dcterms:W3CDTF">2025-02-20T14:20:12Z</dcterms:created>
  <dcterms:modified xsi:type="dcterms:W3CDTF">2026-01-28T08:36:20Z</dcterms:modified>
</cp:coreProperties>
</file>